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Default ContentType="video/quicktime" Extension="mov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vnd.openxmlformats-officedocument.presentationml.tags+xml" PartName="/ppt/tags/tag20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pn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jpg" Type="http://schemas.openxmlformats.org/officeDocument/2006/relationships/image"/><Relationship Id="rId8" Target="/ppt/media/image8.pn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png" Type="http://schemas.openxmlformats.org/officeDocument/2006/relationships/image"/><Relationship Id="rId20" Target="/ppt/media/image20.pn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/ppt/media/image23.png" Type="http://schemas.openxmlformats.org/officeDocument/2006/relationships/image"/><Relationship Id="rId24" Target="/ppt/media/image24.jpeg" Type="http://schemas.openxmlformats.org/officeDocument/2006/relationships/image"/><Relationship Id="rId25" Target="ppt/media/img_cc_black.png" Type="http://schemas.openxmlformats.org/officeDocument/2006/relationships/image"/><Relationship Id="rId26" Target="ppt/presentation.xml" Type="http://schemas.openxmlformats.org/officeDocument/2006/relationships/officeDocument"/><Relationship Id="rId27" Target="docProps/core.xml" Type="http://schemas.openxmlformats.org/package/2006/relationships/metadata/core-properties"/><Relationship Id="rId28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x="9144000" cy="5143500" type="screen16x9"/>
  <p:notesSz cx="9144000" cy="5143500"/>
  <p:embeddedFontLst>
    <p:embeddedFont>
      <p:font typeface="Anton"/>
      <p:regular r:id="rId18"/>
      <p:bold r:id="rId19"/>
    </p:embeddedFont>
    <p:embeddedFont>
      <p:font typeface="Arvo"/>
      <p:regular r:id="rId20"/>
    </p:embeddedFont>
    <p:embeddedFont>
      <p:font typeface="Averia Serif Libre"/>
      <p:regular r:id="rId21"/>
    </p:embeddedFont>
    <p:embeddedFont>
      <p:font typeface="Rubik"/>
      <p:regular r:id="rId23"/>
      <p:bold r:id="rId24"/>
    </p:embeddedFont>
    <p:embeddedFont>
      <p:font typeface="Rubik-light"/>
      <p:regular r:id="rId22"/>
    </p:embeddedFont>
  </p:embeddedFontLst>
  <p:custDataLst>
    <p:tags r:id="rId25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tableStyles.xml" Type="http://schemas.openxmlformats.org/officeDocument/2006/relationships/tableStyles"/><Relationship Id="rId18" Target="fonts/font1.fntdata" Type="http://schemas.openxmlformats.org/officeDocument/2006/relationships/font"/><Relationship Id="rId19" Target="fonts/font2.fntdata" Type="http://schemas.openxmlformats.org/officeDocument/2006/relationships/font"/><Relationship Id="rId20" Target="fonts/font3.fntdata" Type="http://schemas.openxmlformats.org/officeDocument/2006/relationships/font"/><Relationship Id="rId21" Target="fonts/font4.fntdata" Type="http://schemas.openxmlformats.org/officeDocument/2006/relationships/font"/><Relationship Id="rId22" Target="fonts/font5.fntdata" Type="http://schemas.openxmlformats.org/officeDocument/2006/relationships/font"/><Relationship Id="rId23" Target="fonts/font6.fntdata" Type="http://schemas.openxmlformats.org/officeDocument/2006/relationships/font"/><Relationship Id="rId24" Target="fonts/font7.fntdata" Type="http://schemas.openxmlformats.org/officeDocument/2006/relationships/font"/><Relationship Id="rId25" Target="tags/tag20.xml" Type="http://schemas.openxmlformats.org/officeDocument/2006/relationships/tags"/><Relationship Id="rId26" Target="presProps.xml" Type="http://schemas.openxmlformats.org/officeDocument/2006/relationships/presProps"/><Relationship Id="rId27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no"?><Relationships xmlns="http://schemas.openxmlformats.org/package/2006/relationships"><Relationship Id="rId2" Target="../media/image1.png" Type="http://schemas.openxmlformats.org/officeDocument/2006/relationships/image"/><Relationship Id="rId3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tags/tag10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tags/tag1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2" Target="../tags/tag1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2" Target="../tags/tag1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2" Target="../tags/tag1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2" Target="../tags/tag15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2" Target="../tags/tag16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2" Target="../tags/tag17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2" Target="../media/image12.png" Type="http://schemas.openxmlformats.org/officeDocument/2006/relationships/image"/><Relationship Id="rId3" Target="../tags/tag18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2" Target="../tags/tag19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2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tags/tag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3" Target="../tags/tag5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tags/tag6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tags/tag7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tags/tag8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2" Target="../tags/tag9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20E5982E-32CE-4C09-9C91-2220C20BC067}">
                <a16:creationId xmlns:a16="http://schemas.microsoft.com/office/drawing/2010/main" id="{A7440362-F3C2-43D1-85A3-4F42BA2E8D39}"/>
              </a:ext>
            </a:extLst>
          </p:cNvPr>
          <p:cNvSpPr/>
          <p:nvPr userDrawn="1"/>
        </p:nvSpPr>
        <p:spPr>
          <a:xfrm rot="0">
            <a:off x="257175" y="257175"/>
            <a:ext cx="1907930" cy="1907930"/>
          </a:xfrm>
          <a:prstGeom prst="rect">
            <a:avLst/>
          </a:prstGeom>
          <a:solidFill>
            <a:srgbClr val="d0e9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3" name="Picture 10">
            <a:extLst>
              <a:ext uri="{90EC6C4D-56C3-4830-B4BC-9F6910537135}">
                <a16:creationId xmlns:a16="http://schemas.microsoft.com/office/drawing/2010/main" id="{48D33C26-E688-400F-B097-4D881542A63B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r="35585"/>
          <a:stretch>
            <a:fillRect/>
          </a:stretch>
        </p:blipFill>
        <p:spPr>
          <a:xfrm rot="0">
            <a:off x="4256063" y="428913"/>
            <a:ext cx="4887937" cy="4714587"/>
          </a:xfrm>
          <a:prstGeom prst="rect">
            <a:avLst/>
          </a:prstGeom>
          <a:noFill/>
        </p:spPr>
      </p:pic>
      <p:sp>
        <p:nvSpPr>
          <p:cNvPr id="4" name="Picture Placeholder 13">
            <a:extLst>
              <a:ext uri="{81EC7569-23D8-476E-BBFF-8ADF4447BF20}">
                <a16:creationId xmlns:a16="http://schemas.microsoft.com/office/drawing/2010/main" id="{8C6BFF8A-3230-476D-BDD9-A7717A4410CF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5213747" y="764381"/>
            <a:ext cx="3930252" cy="3552825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photo</a:t>
            </a:r>
            <a:endParaRPr dirty="0" lang="en-US"/>
          </a:p>
        </p:txBody>
      </p:sp>
      <p:sp>
        <p:nvSpPr>
          <p:cNvPr hidden="true" id="5" name="Text Placeholder 15">
            <a:extLst>
              <a:ext uri="{0338EFCB-47CB-4118-A475-730DC51ABD98}">
                <a16:creationId xmlns:a16="http://schemas.microsoft.com/office/drawing/2010/main" id="{882F3B87-7441-43D8-8118-32027EF71B8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479557"/>
            <a:ext cx="4391170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6" name="Text Placeholder 17">
            <a:extLst>
              <a:ext uri="{A0C0634C-1DEC-42E2-8F54-4B571515A501}">
                <a16:creationId xmlns:a16="http://schemas.microsoft.com/office/drawing/2010/main" id="{61A17736-20B4-45C0-8EBA-19C1933348A7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2942353"/>
            <a:ext cx="4086225" cy="271412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pc="300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Text Placeholder 19">
            <a:extLst>
              <a:ext uri="{95AA31E9-2AF3-4F3B-BB11-3F4EDDF83556}">
                <a16:creationId xmlns:a16="http://schemas.microsoft.com/office/drawing/2010/main" id="{E5CA546B-1DFA-47BB-B1C0-C63AD81B863D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718" y="4191000"/>
            <a:ext cx="3839344" cy="678656"/>
          </a:xfrm>
        </p:spPr>
        <p:txBody>
          <a:bodyPr anchor="b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0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8" name="Picture Placeholder 22">
            <a:extLst>
              <a:ext uri="{56B37CD0-8A60-46A3-BDE6-6F86FB0106D6}">
                <a16:creationId xmlns:a16="http://schemas.microsoft.com/office/drawing/2010/main" id="{1E0242B2-D02B-495E-AAAF-91749F08AA12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2336391" y="257175"/>
            <a:ext cx="764381" cy="665316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9" name="">
            <a:extLst>
              <a:ext uri="{74A28B06-86B4-4308-A6F0-79A6FD6F3215}">
                <a16:creationId xmlns:a16="http://schemas.microsoft.com/office/drawing/2010/main" id="{98971AF6-82F3-4B53-A17B-103F3236D22F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1895475"/>
            <a:ext cx="4391025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4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0" name="Slide Number Placeholder 1">
            <a:extLst>
              <a:ext uri="{A1EC3A0D-9027-4175-BD41-4EAE73470082}">
                <a16:creationId xmlns:a16="http://schemas.microsoft.com/office/drawing/2010/main" id="{65071E03-7254-407E-B3DE-E250D3574B02}"/>
              </a:ext>
            </a:extLst>
          </p:cNvPr>
          <p:cNvSpPr>
            <a:spLocks noGrp="true"/>
          </p:cNvSpPr>
          <p:nvPr>
            <p:ph idx="6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1" name="Date Placeholder 1">
            <a:extLst>
              <a:ext uri="{EBBD638B-D66C-4AB8-A0D3-94EBCFD0A344}">
                <a16:creationId xmlns:a16="http://schemas.microsoft.com/office/drawing/2010/main" id="{66EB45D5-18AA-4084-B8F2-9E88784CB41E}"/>
              </a:ext>
            </a:extLst>
          </p:cNvPr>
          <p:cNvSpPr>
            <a:spLocks noGrp="true"/>
          </p:cNvSpPr>
          <p:nvPr>
            <p:ph idx="7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2" name="Footer Placeholder 1">
            <a:extLst>
              <a:ext uri="{54CC7805-AA75-4604-BA0F-B58E2DAF05D5}">
                <a16:creationId xmlns:a16="http://schemas.microsoft.com/office/drawing/2010/main" id="{0F5DB7CA-6A15-4670-A505-AC0ECA647F05}"/>
              </a:ext>
            </a:extLst>
          </p:cNvPr>
          <p:cNvSpPr>
            <a:spLocks noGrp="true"/>
          </p:cNvSpPr>
          <p:nvPr>
            <p:ph idx="8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BBF477AF-4D80-4FC7-BA00-9A4ACC4BE9D2}">
        <p14:creationId xmlns:p14="http://schemas.microsoft.com/office/powerpoint/2010/main" val="1705004733712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Hypo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3E700F55-4715-406A-A575-D45D5219780D}">
                <a16:creationId xmlns:a16="http://schemas.microsoft.com/office/drawing/2010/main" id="{BFFC4604-E02B-46DD-AE23-857295434ECC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1E2C9C8C-7A76-4959-88EE-88C55E6518A6}">
                <a16:creationId xmlns:a16="http://schemas.microsoft.com/office/drawing/2010/main" id="{A9FA9FAF-AF0C-48C6-A2F8-135E64BACA55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4" name="Text Placeholder 19">
            <a:extLst>
              <a:ext uri="{67CFD44D-5078-455C-AE01-68EA0A02CAF6}">
                <a16:creationId xmlns:a16="http://schemas.microsoft.com/office/drawing/2010/main" id="{92945B76-80E6-411D-ABFF-199A9305AA4D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243953"/>
            <a:ext cx="2976708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00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3">
            <a:extLst>
              <a:ext uri="{1101E665-1416-471F-A44E-8BF61AD99BCA}">
                <a16:creationId xmlns:a16="http://schemas.microsoft.com/office/drawing/2010/main" id="{016C956C-E75B-47ED-85DB-420D4ED82679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3736181" y="1571405"/>
            <a:ext cx="5150642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6" name="Chart Placeholder 4">
            <a:extLst>
              <a:ext uri="{E477992B-5D1A-4CFE-9CF9-9570B0E7AC7F}">
                <a16:creationId xmlns:a16="http://schemas.microsoft.com/office/drawing/2010/main" id="{C520B9B5-88A0-44BB-9B52-3553B234BD19}"/>
              </a:ext>
            </a:extLst>
          </p:cNvPr>
          <p:cNvSpPr>
            <a:spLocks noGrp="true"/>
          </p:cNvSpPr>
          <p:nvPr>
            <p:ph idx="3" type="chart"/>
          </p:nvPr>
        </p:nvSpPr>
        <p:spPr>
          <a:xfrm rot="0">
            <a:off x="416719" y="2578893"/>
            <a:ext cx="2976562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id="7" name="Picture Placeholder 22">
            <a:extLst>
              <a:ext uri="{9771D2B0-9A7F-4A35-B63D-8A17488E929C}">
                <a16:creationId xmlns:a16="http://schemas.microsoft.com/office/drawing/2010/main" id="{32601AF5-4A3B-477C-8A68-90F8812D918A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C94F6EE9-3E45-4C1C-B534-D98D7C5AD6BD}">
                <a16:creationId xmlns:a16="http://schemas.microsoft.com/office/drawing/2010/main" id="{42FEA795-B9AA-4625-A8B9-614D66C5F22C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05AC15E-074B-4FB2-8F2D-DB0BC53FD6AF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9" name="">
            <a:extLst>
              <a:ext uri="{1DB6EA09-BDC1-4A3A-B114-2B2581EB586E}">
                <a16:creationId xmlns:a16="http://schemas.microsoft.com/office/drawing/2010/main" id="{ED55685F-9FD6-4DAF-8DAE-6E5496F8142C}"/>
              </a:ext>
            </a:extLst>
          </p:cNvPr>
          <p:cNvSpPr/>
          <p:nvPr>
            <p:ph idx="6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0" name="Date Placeholder 1">
            <a:extLst>
              <a:ext uri="{CC195368-80C7-4E3E-96EE-DC5B04A68E5F}">
                <a16:creationId xmlns:a16="http://schemas.microsoft.com/office/drawing/2010/main" id="{5AC4F2B4-23C5-4475-AB85-3D71A31B6035}"/>
              </a:ext>
            </a:extLst>
          </p:cNvPr>
          <p:cNvSpPr>
            <a:spLocks noGrp="true"/>
          </p:cNvSpPr>
          <p:nvPr>
            <p:ph idx="7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1" name="Footer Placeholder 1">
            <a:extLst>
              <a:ext uri="{BBD1EE52-01E5-49D8-BCEE-12125AA03326}">
                <a16:creationId xmlns:a16="http://schemas.microsoft.com/office/drawing/2010/main" id="{BDC58802-7B34-4432-A66E-D030B3FCC4E5}"/>
              </a:ext>
            </a:extLst>
          </p:cNvPr>
          <p:cNvSpPr>
            <a:spLocks noGrp="true"/>
          </p:cNvSpPr>
          <p:nvPr>
            <p:ph idx="8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BD33A3EB-E3E3-4CBB-BFF1-617D3C7D442E}">
        <p14:creationId xmlns:p14="http://schemas.microsoft.com/office/powerpoint/2010/main" val="1705004733729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4B9BE867-DC25-4260-867A-9F3A42FEA986}">
                <a16:creationId xmlns:a16="http://schemas.microsoft.com/office/drawing/2010/main" id="{8E4C8C03-BB01-45A8-B47C-A3302C273B40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Text Placeholder 29">
            <a:extLst>
              <a:ext uri="{2DE48A59-B947-4F21-95F7-AB8BAA892EA5}">
                <a16:creationId xmlns:a16="http://schemas.microsoft.com/office/drawing/2010/main" id="{EB5E173F-43EC-44CE-BA72-263E74997B48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1673921" y="3039726"/>
            <a:ext cx="1719361" cy="1078028"/>
          </a:xfrm>
        </p:spPr>
        <p:txBody>
          <a:bodyPr anchor="ctr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4" name="Text Placeholder 29">
            <a:extLst>
              <a:ext uri="{DE5D949B-5E52-4EAA-907B-E67B50AE5910}">
                <a16:creationId xmlns:a16="http://schemas.microsoft.com/office/drawing/2010/main" id="{726E2B89-EE16-4B9C-8932-DCD0BD8487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5523501" y="3039726"/>
            <a:ext cx="2760526" cy="1078028"/>
          </a:xfrm>
        </p:spPr>
        <p:txBody>
          <a:bodyPr anchor="ctr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5" name="Oval 41">
            <a:extLst>
              <a:ext uri="{2497A69D-0106-4A91-9028-E51D13DFF5D4}">
                <a16:creationId xmlns:a16="http://schemas.microsoft.com/office/drawing/2010/main" id="{964E4F19-89B1-4390-91DB-379C3413279D}"/>
              </a:ext>
            </a:extLst>
          </p:cNvPr>
          <p:cNvSpPr/>
          <p:nvPr userDrawn="1"/>
        </p:nvSpPr>
        <p:spPr>
          <a:xfrm rot="0">
            <a:off x="416573" y="3039726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6" name="Picture Placeholder 25">
            <a:extLst>
              <a:ext uri="{B8785B96-399D-4CC7-837D-54E8EFB5A938}">
                <a16:creationId xmlns:a16="http://schemas.microsoft.com/office/drawing/2010/main" id="{A6A190BB-A92B-49C0-9A9F-EF70FEE24751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60166" y="3381009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Oval 43">
            <a:extLst>
              <a:ext uri="{7A26E7D8-EC7F-44EF-BA5F-865422B44615}">
                <a16:creationId xmlns:a16="http://schemas.microsoft.com/office/drawing/2010/main" id="{C7B34618-7B98-46B4-9D6A-56615544BD63}"/>
              </a:ext>
            </a:extLst>
          </p:cNvPr>
          <p:cNvSpPr/>
          <p:nvPr userDrawn="1"/>
        </p:nvSpPr>
        <p:spPr>
          <a:xfrm rot="0">
            <a:off x="4270919" y="3039726"/>
            <a:ext cx="1075022" cy="107802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8" name="Picture Placeholder 25">
            <a:extLst>
              <a:ext uri="{04DF41CD-82EC-4DE0-B261-81577327A4F6}">
                <a16:creationId xmlns:a16="http://schemas.microsoft.com/office/drawing/2010/main" id="{100B5D51-87C1-416B-998F-33E291A3099B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614511" y="3381009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9" name="Picture Placeholder 22">
            <a:extLst>
              <a:ext uri="{5CAA0DA1-EC2B-43C4-8058-503B7C7575E6}">
                <a16:creationId xmlns:a16="http://schemas.microsoft.com/office/drawing/2010/main" id="{5AD73B4E-F50E-4F6F-A103-617B0AC46258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true" id="10" name="Text Placeholder 15">
            <a:extLst>
              <a:ext uri="{8E19168F-DD39-44B2-9869-83234B46A349}">
                <a16:creationId xmlns:a16="http://schemas.microsoft.com/office/drawing/2010/main" id="{2FBF0119-E349-4929-93AE-CE4EA00BB603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16573" y="605058"/>
            <a:ext cx="6829297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11" name="Text Placeholder 19">
            <a:extLst>
              <a:ext uri="{BAFC7C21-8A50-47F9-93B1-306991D28389}">
                <a16:creationId xmlns:a16="http://schemas.microsoft.com/office/drawing/2010/main" id="{3A0A505F-95D9-497C-B1B8-CFBCC58A6CB5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16573" y="1243953"/>
            <a:ext cx="6829297" cy="1160760"/>
          </a:xfrm>
        </p:spPr>
        <p:txBody>
          <a:bodyPr anchor="t" rtlCol="0" vert="horz">
            <a:noAutofit/>
          </a:bodyPr>
          <a:lstStyle>
            <a:lvl1pPr algn="l" indent="-285750" lvl="0" marL="285750" rtl="false">
              <a:lnSpc>
                <a:spcPct val="125000"/>
              </a:lnSpc>
              <a:buFont typeface="Arial"/>
              <a:buChar char="•"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2" name="Slide Number Placeholder 5">
            <a:extLst>
              <a:ext uri="{26EF4A68-C04B-494D-A52D-07148C71519B}">
                <a16:creationId xmlns:a16="http://schemas.microsoft.com/office/drawing/2010/main" id="{EBCAF2D9-51EB-47A4-B76B-964836C5646A}"/>
              </a:ext>
            </a:extLst>
          </p:cNvPr>
          <p:cNvSpPr>
            <a:spLocks noGrp="true"/>
          </p:cNvSpPr>
          <p:nvPr>
            <p:ph idx="7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E1116C5-917A-4F91-B263-6B46DE282D2F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28CC9EF1-FFC5-4A9B-B618-8F546D1E4CE2}">
                <a16:creationId xmlns:a16="http://schemas.microsoft.com/office/drawing/2010/main" id="{C5D1ED34-9C6F-47DC-A95D-DACEE64A6B05}"/>
              </a:ext>
            </a:extLst>
          </p:cNvPr>
          <p:cNvSpPr/>
          <p:nvPr>
            <p:ph idx="8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4" name="Date Placeholder 1">
            <a:extLst>
              <a:ext uri="{2527B0B5-EBD9-48BF-ACA5-EBE66A045A27}">
                <a16:creationId xmlns:a16="http://schemas.microsoft.com/office/drawing/2010/main" id="{79CA3435-CA79-430A-915F-43621B520326}"/>
              </a:ext>
            </a:extLst>
          </p:cNvPr>
          <p:cNvSpPr>
            <a:spLocks noGrp="true"/>
          </p:cNvSpPr>
          <p:nvPr>
            <p:ph idx="9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5" name="Footer Placeholder 1">
            <a:extLst>
              <a:ext uri="{AD2F4E58-C86D-43C0-9B31-B91245E53BC0}">
                <a16:creationId xmlns:a16="http://schemas.microsoft.com/office/drawing/2010/main" id="{1AE4BE94-5F77-437E-8834-8863C8DD762D}"/>
              </a:ext>
            </a:extLst>
          </p:cNvPr>
          <p:cNvSpPr>
            <a:spLocks noGrp="true"/>
          </p:cNvSpPr>
          <p:nvPr>
            <p:ph idx="10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F8D198B0-5CFE-4759-8F3D-FB2748382939}">
        <p14:creationId xmlns:p14="http://schemas.microsoft.com/office/powerpoint/2010/main" val="1705004733730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30C5F8F6-86EB-4E04-9511-D5F6E6811816}">
                <a16:creationId xmlns:a16="http://schemas.microsoft.com/office/drawing/2010/main" id="{D4C2C081-8DCA-41ED-844A-B9703F70240C}"/>
              </a:ext>
            </a:extLst>
          </p:cNvPr>
          <p:cNvSpPr/>
          <p:nvPr userDrawn="1"/>
        </p:nvSpPr>
        <p:spPr>
          <a:xfrm rot="0">
            <a:off x="257175" y="240439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3" name="Straight Connector 31">
            <a:extLst>
              <a:ext uri="{AD583F5F-DC27-4E26-8122-000AA8A0EFF7}">
                <a16:creationId xmlns:a16="http://schemas.microsoft.com/office/drawing/2010/main" id="{FE2D1631-296A-4EB0-9E64-B91C567A450B}"/>
              </a:ext>
            </a:extLst>
          </p:cNvPr>
          <p:cNvCxnSpPr/>
          <p:nvPr/>
        </p:nvCxnSpPr>
        <p:spPr>
          <a:xfrm rot="0">
            <a:off x="426990" y="2523920"/>
            <a:ext cx="8278860" cy="0"/>
          </a:xfrm>
          <a:prstGeom prst="line">
            <a:avLst/>
          </a:prstGeom>
          <a:ln cap="rnd" w="19050">
            <a:solidFill>
              <a:srgbClr val="6d929b"/>
            </a:solidFill>
            <a:round/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22">
            <a:extLst>
              <a:ext uri="{9AA2829B-E56E-4041-B49D-15405E4CA40F}">
                <a16:creationId xmlns:a16="http://schemas.microsoft.com/office/drawing/2010/main" id="{1A53AC0A-BCE3-4DD1-8D26-69222527DF0E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true" id="5" name="Text Placeholder 15">
            <a:extLst>
              <a:ext uri="{86D0B65C-E9AC-4015-A0D1-5038BF309427}">
                <a16:creationId xmlns:a16="http://schemas.microsoft.com/office/drawing/2010/main" id="{68DB19A7-FFFA-43B2-AD44-1FD886956F5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605058"/>
            <a:ext cx="6829297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CD46BA56-3C05-4C19-A0CB-DF097C56143C}">
                <a16:creationId xmlns:a16="http://schemas.microsoft.com/office/drawing/2010/main" id="{9D29235A-9027-434A-BD91-999168449F6D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1243953"/>
            <a:ext cx="8415525" cy="408711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7" name="Text Placeholder 2">
            <a:extLst>
              <a:ext uri="{BF4E0E53-A895-4D45-85D1-F5E71D7473CC}">
                <a16:creationId xmlns:a16="http://schemas.microsoft.com/office/drawing/2010/main" id="{11BD89CB-3322-402B-9FD4-98155F6E0A4B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679402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8" name="Text Placeholder 19">
            <a:extLst>
              <a:ext uri="{7FBD2FB5-4612-4574-8B99-C1B8FCB3562E}">
                <a16:creationId xmlns:a16="http://schemas.microsoft.com/office/drawing/2010/main" id="{1F8005B9-4817-482E-8CCD-E69942BB03AE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679402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9" name="Text Placeholder 2">
            <a:extLst>
              <a:ext uri="{D9C1F137-6762-4BEF-82D4-8B8E7022E546}">
                <a16:creationId xmlns:a16="http://schemas.microsoft.com/office/drawing/2010/main" id="{79F307BD-9049-4F59-B994-675D63048013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2018345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0" name="Text Placeholder 19">
            <a:extLst>
              <a:ext uri="{9014E434-043B-433F-A98F-8E2D6D70852B}">
                <a16:creationId xmlns:a16="http://schemas.microsoft.com/office/drawing/2010/main" id="{025B992F-4005-4194-BCF2-55D9CC4D1DFE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2018345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1" name="Text Placeholder 2">
            <a:extLst>
              <a:ext uri="{C4DC519F-44DD-4B13-A08B-3C10046A937C}">
                <a16:creationId xmlns:a16="http://schemas.microsoft.com/office/drawing/2010/main" id="{A04E57F5-C513-4B5C-BA31-1FAC28799180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57287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2" name="Text Placeholder 19">
            <a:extLst>
              <a:ext uri="{12251D49-B821-4D2D-A1B8-85333CB6522D}">
                <a16:creationId xmlns:a16="http://schemas.microsoft.com/office/drawing/2010/main" id="{08B0A48E-FCD0-4767-9D29-0DA341AAA807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3357287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3" name="Text Placeholder 2">
            <a:extLst>
              <a:ext uri="{752FA8A0-1A0B-4F48-A38D-F169F603F0FC}">
                <a16:creationId xmlns:a16="http://schemas.microsoft.com/office/drawing/2010/main" id="{919B6D40-BBDA-424A-B013-D543F3EEB15B}"/>
              </a:ext>
            </a:extLst>
          </p:cNvPr>
          <p:cNvSpPr>
            <a:spLocks noGrp="true"/>
          </p:cNvSpPr>
          <p:nvPr>
            <p:ph idx="9" type="body"/>
          </p:nvPr>
        </p:nvSpPr>
        <p:spPr>
          <a:xfrm rot="0">
            <a:off x="4696230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/>
                </a:solidFill>
                <a:latin typeface="Arvo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4" name="Text Placeholder 19">
            <a:extLst>
              <a:ext uri="{902538D0-8BD3-418B-A0B9-A95DE9DF87BE}">
                <a16:creationId xmlns:a16="http://schemas.microsoft.com/office/drawing/2010/main" id="{608BAE01-E79C-4219-B7E8-CA32B599603F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4696230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5" name="Text Placeholder 2">
            <a:extLst>
              <a:ext uri="{421FC690-4B5C-449F-83D5-01D55D76CA7B}">
                <a16:creationId xmlns:a16="http://schemas.microsoft.com/office/drawing/2010/main" id="{AE459407-4DBC-47D2-9DA5-7A3CC88DE7B7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6035174" y="1985088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000">
                <a:solidFill>
                  <a:schemeClr val="tx1"/>
                </a:solidFill>
                <a:latin typeface="Anton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6" name="Text Placeholder 19">
            <a:extLst>
              <a:ext uri="{30207E6C-8298-4D2A-8FB7-348ADC1B0F28}">
                <a16:creationId xmlns:a16="http://schemas.microsoft.com/office/drawing/2010/main" id="{F1ED7958-0131-4697-A0A3-34AC370BE3BF}"/>
              </a:ext>
            </a:extLst>
          </p:cNvPr>
          <p:cNvSpPr>
            <a:spLocks noGrp="true"/>
          </p:cNvSpPr>
          <p:nvPr>
            <p:ph idx="12" type="body"/>
          </p:nvPr>
        </p:nvSpPr>
        <p:spPr>
          <a:xfrm rot="0">
            <a:off x="6035174" y="3221390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7" name="Text Placeholder 2">
            <a:extLst>
              <a:ext uri="{C8D1336C-3B5D-49E9-AA3B-710CA94AA03E}">
                <a16:creationId xmlns:a16="http://schemas.microsoft.com/office/drawing/2010/main" id="{1CCE2CB4-81E6-4B47-A887-36B063E0ACD6}"/>
              </a:ext>
            </a:extLst>
          </p:cNvPr>
          <p:cNvSpPr>
            <a:spLocks noGrp="true"/>
          </p:cNvSpPr>
          <p:nvPr>
            <p:ph idx="13" type="body"/>
          </p:nvPr>
        </p:nvSpPr>
        <p:spPr>
          <a:xfrm rot="0">
            <a:off x="7374116" y="1985088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8" name="Text Placeholder 19">
            <a:extLst>
              <a:ext uri="{38CBD637-A8DE-404F-B9C1-A3FFFC9A6065}">
                <a16:creationId xmlns:a16="http://schemas.microsoft.com/office/drawing/2010/main" id="{6D9E0FE0-CF7D-41FC-9E58-B9338074DF93}"/>
              </a:ext>
            </a:extLst>
          </p:cNvPr>
          <p:cNvSpPr>
            <a:spLocks noGrp="true"/>
          </p:cNvSpPr>
          <p:nvPr>
            <p:ph idx="14" type="body"/>
          </p:nvPr>
        </p:nvSpPr>
        <p:spPr>
          <a:xfrm rot="0">
            <a:off x="7374116" y="3221390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Slide Number Placeholder 5">
            <a:extLst>
              <a:ext uri="{9E53BD56-3B9C-4D6B-9821-0972FFEE5325}">
                <a16:creationId xmlns:a16="http://schemas.microsoft.com/office/drawing/2010/main" id="{2F1814B3-BB1E-45FB-8FFE-01E4F0AB7C34}"/>
              </a:ext>
            </a:extLst>
          </p:cNvPr>
          <p:cNvSpPr>
            <a:spLocks noGrp="true"/>
          </p:cNvSpPr>
          <p:nvPr>
            <p:ph idx="1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BAA56615-9E1F-49AD-8AF5-2A545CE25058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0" name="">
            <a:extLst>
              <a:ext uri="{66C384E5-A36A-4420-8A26-DFAFC8EF90F8}">
                <a16:creationId xmlns:a16="http://schemas.microsoft.com/office/drawing/2010/main" id="{7B72C7FE-9C27-4055-AA5A-6053C5E0A42B}"/>
              </a:ext>
            </a:extLst>
          </p:cNvPr>
          <p:cNvSpPr/>
          <p:nvPr>
            <p:ph idx="16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21" name="">
            <a:extLst>
              <a:ext uri="{4700FEA1-1B3D-48D7-B51E-42DA9C6BBA09}">
                <a16:creationId xmlns:a16="http://schemas.microsoft.com/office/drawing/2010/main" id="{1A960CD8-00E1-45E2-8322-44F985B94240}"/>
              </a:ext>
            </a:extLst>
          </p:cNvPr>
          <p:cNvSpPr/>
          <p:nvPr>
            <p:ph idx="17"/>
          </p:nvPr>
        </p:nvSpPr>
        <p:spPr>
          <a:xfrm flipH="false" flipV="false" rot="0">
            <a:off x="2020900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2" name="">
            <a:extLst>
              <a:ext uri="{4E1BA4A4-718F-4614-8A08-99C673CF8B89}">
                <a16:creationId xmlns:a16="http://schemas.microsoft.com/office/drawing/2010/main" id="{189841B6-27DC-4AD1-AEDB-3A8058E90AE9}"/>
              </a:ext>
            </a:extLst>
          </p:cNvPr>
          <p:cNvSpPr/>
          <p:nvPr>
            <p:ph idx="18"/>
          </p:nvPr>
        </p:nvSpPr>
        <p:spPr>
          <a:xfrm flipH="false" flipV="false" rot="0">
            <a:off x="3330654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3" name="">
            <a:extLst>
              <a:ext uri="{6C20F818-F1E3-4D17-9817-4A7EC5428C4B}">
                <a16:creationId xmlns:a16="http://schemas.microsoft.com/office/drawing/2010/main" id="{8F7E2E00-7378-4636-8E4B-E5AD5D947677}"/>
              </a:ext>
            </a:extLst>
          </p:cNvPr>
          <p:cNvSpPr/>
          <p:nvPr>
            <p:ph idx="19"/>
          </p:nvPr>
        </p:nvSpPr>
        <p:spPr>
          <a:xfrm flipH="false" flipV="false" rot="0">
            <a:off x="4647819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4" name="">
            <a:extLst>
              <a:ext uri="{EFFFB495-4940-4056-95A1-D07C0FC5408A}">
                <a16:creationId xmlns:a16="http://schemas.microsoft.com/office/drawing/2010/main" id="{F583071D-113B-4DC4-A8D9-6866DA11A32C}"/>
              </a:ext>
            </a:extLst>
          </p:cNvPr>
          <p:cNvSpPr/>
          <p:nvPr>
            <p:ph idx="20"/>
          </p:nvPr>
        </p:nvSpPr>
        <p:spPr>
          <a:xfrm flipH="false" flipV="false" rot="0">
            <a:off x="5986758" y="1898866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5" name="">
            <a:extLst>
              <a:ext uri="{D2D6BEBE-6366-4397-B284-6F56F499333D}">
                <a16:creationId xmlns:a16="http://schemas.microsoft.com/office/drawing/2010/main" id="{BBA01555-CC74-43D2-99C9-915126DDCF59}"/>
              </a:ext>
            </a:extLst>
          </p:cNvPr>
          <p:cNvSpPr/>
          <p:nvPr>
            <p:ph idx="21"/>
          </p:nvPr>
        </p:nvSpPr>
        <p:spPr>
          <a:xfrm flipH="false" flipV="false" rot="0">
            <a:off x="692096" y="1895475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6" name="">
            <a:extLst>
              <a:ext uri="{31EFD59F-29CB-45A2-8E5F-8316C62D8177}">
                <a16:creationId xmlns:a16="http://schemas.microsoft.com/office/drawing/2010/main" id="{01064BB2-3F8E-43AC-8839-5E0173AAED5A}"/>
              </a:ext>
            </a:extLst>
          </p:cNvPr>
          <p:cNvSpPr/>
          <p:nvPr>
            <p:ph idx="22"/>
          </p:nvPr>
        </p:nvSpPr>
        <p:spPr>
          <a:xfrm flipH="false" flipV="false" rot="0">
            <a:off x="7325696" y="1898866"/>
            <a:ext cx="1076325" cy="1076325"/>
          </a:xfrm>
          <a:prstGeom prst="ellipse">
            <a:avLst/>
          </a:prstGeom>
          <a:solidFill>
            <a:schemeClr val="accent4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27" name="Date Placeholder 1">
            <a:extLst>
              <a:ext uri="{7EDCED7E-BC28-40BF-8575-417234BA69F0}">
                <a16:creationId xmlns:a16="http://schemas.microsoft.com/office/drawing/2010/main" id="{BE6E15F7-0C5E-454E-8684-6EE92A6977F6}"/>
              </a:ext>
            </a:extLst>
          </p:cNvPr>
          <p:cNvSpPr>
            <a:spLocks noGrp="true"/>
          </p:cNvSpPr>
          <p:nvPr>
            <p:ph idx="23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8" name="Footer Placeholder 1">
            <a:extLst>
              <a:ext uri="{0578CCAA-C988-4664-B7E4-B3656A24D210}">
                <a16:creationId xmlns:a16="http://schemas.microsoft.com/office/drawing/2010/main" id="{3CDDB9B2-885B-48B1-9642-A1DEB8C67414}"/>
              </a:ext>
            </a:extLst>
          </p:cNvPr>
          <p:cNvSpPr>
            <a:spLocks noGrp="true"/>
          </p:cNvSpPr>
          <p:nvPr>
            <p:ph idx="24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83CB1B86-63B7-4690-BE54-630EE6AC387C}">
        <p14:creationId xmlns:p14="http://schemas.microsoft.com/office/powerpoint/2010/main" val="1705004733733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Our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>
            <a:extLst>
              <a:ext uri="{4DDF54AA-BCE2-4EFC-A20D-E299E5464A88}">
                <a16:creationId xmlns:a16="http://schemas.microsoft.com/office/drawing/2010/main" id="{A70B0BBE-2E58-4E36-A258-EF8004C50A28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29">
            <a:extLst>
              <a:ext uri="{A6D6EAF9-818F-4A33-8BB5-E08AF311345C}">
                <a16:creationId xmlns:a16="http://schemas.microsoft.com/office/drawing/2010/main" id="{BBF139C8-CFE0-4921-B83C-F1FBCBF5E4D9}"/>
              </a:ext>
            </a:extLst>
          </p:cNvPr>
          <p:cNvSpPr/>
          <p:nvPr userDrawn="1"/>
        </p:nvSpPr>
        <p:spPr>
          <a:xfrm rot="0">
            <a:off x="615315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Picture Placeholder 2">
            <a:extLst>
              <a:ext uri="{F10F8104-4E36-4C95-A59E-64FC083C659D}">
                <a16:creationId xmlns:a16="http://schemas.microsoft.com/office/drawing/2010/main" id="{31FE67EA-6104-432F-A7AF-44E4C728FEEA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638610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hidden="false" id="5" name="Text Placeholder 29">
            <a:extLst>
              <a:ext uri="{28D60E7C-0E37-4CDB-A84D-BEA19D264E26}">
                <a16:creationId xmlns:a16="http://schemas.microsoft.com/office/drawing/2010/main" id="{EADB1C4D-C90B-4718-B8FC-4D001F5CBD2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344270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6" name="Text Placeholder 31">
            <a:extLst>
              <a:ext uri="{27AAF039-CBC7-4DAF-A189-B5C56C61CFD2}">
                <a16:creationId xmlns:a16="http://schemas.microsoft.com/office/drawing/2010/main" id="{1A839E00-5FCB-4B4D-9942-DBA3C6FA957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6336678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7" name="Text Placeholder 15">
            <a:extLst>
              <a:ext uri="{47AA53F1-8BF6-4565-9EC7-7EC5C26C5E0C}">
                <a16:creationId xmlns:a16="http://schemas.microsoft.com/office/drawing/2010/main" id="{49B4C2DC-A788-4751-A89A-59D999FB9BF6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8" name="Text Placeholder 19">
            <a:extLst>
              <a:ext uri="{E21D6149-A963-40D7-936A-3D1F94D4C5F3}">
                <a16:creationId xmlns:a16="http://schemas.microsoft.com/office/drawing/2010/main" id="{6659B346-3C88-4860-BABD-C348461E50BF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3" y="1243954"/>
            <a:ext cx="8415525" cy="65203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9" name="Picture Placeholder 22">
            <a:extLst>
              <a:ext uri="{DC1AEF29-47B3-4843-8902-BC8AE984C9E0}">
                <a16:creationId xmlns:a16="http://schemas.microsoft.com/office/drawing/2010/main" id="{9EA55B4C-8C37-48F5-A31B-C52C8D2D9218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10" name="Rectangle 38">
            <a:extLst>
              <a:ext uri="{4BA90CED-9027-4FC6-A385-800480A216C9}">
                <a16:creationId xmlns:a16="http://schemas.microsoft.com/office/drawing/2010/main" id="{891D894C-7258-463F-ACE8-01018F24C2B6}"/>
              </a:ext>
            </a:extLst>
          </p:cNvPr>
          <p:cNvSpPr/>
          <p:nvPr userDrawn="1"/>
        </p:nvSpPr>
        <p:spPr>
          <a:xfrm rot="0">
            <a:off x="41910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Picture Placeholder 2">
            <a:extLst>
              <a:ext uri="{D2EC866F-50CB-469E-8049-98A0B1CCF8FC}">
                <a16:creationId xmlns:a16="http://schemas.microsoft.com/office/drawing/2010/main" id="{5FDE0748-1AFC-4BDF-9B01-19826ACE4B6F}"/>
              </a:ext>
            </a:extLst>
          </p:cNvPr>
          <p:cNvSpPr>
            <a:spLocks noGrp="true"/>
          </p:cNvSpPr>
          <p:nvPr>
            <p:ph idx="6" type="pic"/>
          </p:nvPr>
        </p:nvSpPr>
        <p:spPr>
          <a:xfrm rot="0">
            <a:off x="65205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29">
            <a:extLst>
              <a:ext uri="{DA76A29E-A9D4-4550-806B-EDB0191DD4F8}">
                <a16:creationId xmlns:a16="http://schemas.microsoft.com/office/drawing/2010/main" id="{97275AFD-51DF-4FC6-9055-766C0AD74F6D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603468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3" name="Text Placeholder 31">
            <a:extLst>
              <a:ext uri="{CF195B4A-5831-42EC-A4D6-A239B7274143}">
                <a16:creationId xmlns:a16="http://schemas.microsoft.com/office/drawing/2010/main" id="{DB50366E-B4BF-4485-AD57-544FEFD7B6C0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595874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14" name="Rectangle 42">
            <a:extLst>
              <a:ext uri="{5400E1D4-3A36-4072-8BE0-38B7B88E2637}">
                <a16:creationId xmlns:a16="http://schemas.microsoft.com/office/drawing/2010/main" id="{C1ABB1F0-BA12-4756-AD0B-254CA8BD6D15}"/>
              </a:ext>
            </a:extLst>
          </p:cNvPr>
          <p:cNvSpPr/>
          <p:nvPr userDrawn="1"/>
        </p:nvSpPr>
        <p:spPr>
          <a:xfrm rot="0">
            <a:off x="329565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Picture Placeholder 2">
            <a:extLst>
              <a:ext uri="{9662719B-CF9C-4AF5-A6C1-BDEAEE2D35E3}">
                <a16:creationId xmlns:a16="http://schemas.microsoft.com/office/drawing/2010/main" id="{AE17E235-621E-44D3-81FA-8D03823A378D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52860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6" name="Text Placeholder 29">
            <a:extLst>
              <a:ext uri="{CCDF4F28-BB51-4E56-8EC5-30083417506B}">
                <a16:creationId xmlns:a16="http://schemas.microsoft.com/office/drawing/2010/main" id="{C3643DCB-1CAA-4E69-8644-1DDBCAC6D804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3479373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7" name="Text Placeholder 31">
            <a:extLst>
              <a:ext uri="{0062AB5B-F0D3-4668-AC50-084D33A21FEA}">
                <a16:creationId xmlns:a16="http://schemas.microsoft.com/office/drawing/2010/main" id="{D7D55EAE-2CEE-4106-BC32-5E25C8A17122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471776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18" name="Slide Number Placeholder 5">
            <a:extLst>
              <a:ext uri="{B6C01D9A-F5D9-407D-BC7B-1B40EF6DA370}">
                <a16:creationId xmlns:a16="http://schemas.microsoft.com/office/drawing/2010/main" id="{0C7515E1-CFA6-49EB-9B87-615EEAB5F789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72D93048-E45D-437C-B2BB-BC6301886175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">
            <a:extLst>
              <a:ext uri="{2E4FA150-EDED-4DC2-A5B8-DF720CADDDB3}">
                <a16:creationId xmlns:a16="http://schemas.microsoft.com/office/drawing/2010/main" id="{83B28E3C-86F8-44C9-8E4B-B7DD4690F5B7}"/>
              </a:ext>
            </a:extLst>
          </p:cNvPr>
          <p:cNvSpPr/>
          <p:nvPr>
            <p:ph idx="13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0" name="Date Placeholder 1">
            <a:extLst>
              <a:ext uri="{19678E51-DFB0-42F3-9184-8D816EA69BA4}">
                <a16:creationId xmlns:a16="http://schemas.microsoft.com/office/drawing/2010/main" id="{0B4168B4-D9F8-4DE6-B3E2-B72FEDD60FFF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1" name="Footer Placeholder 1">
            <a:extLst>
              <a:ext uri="{0356623C-9DA2-41AC-A584-21EE86CE1947}">
                <a16:creationId xmlns:a16="http://schemas.microsoft.com/office/drawing/2010/main" id="{D7383C0B-5542-4A2A-8331-89A8BAE77508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A332A00D-F178-48E5-93F4-611620E57FB1}">
        <p14:creationId xmlns:p14="http://schemas.microsoft.com/office/powerpoint/2010/main" val="1705004733735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torybo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>
            <a:extLst>
              <a:ext uri="{74D46ABD-49A6-4E01-A0C8-5FDB682A3602}">
                <a16:creationId xmlns:a16="http://schemas.microsoft.com/office/drawing/2010/main" id="{E05CFEC1-EBC7-4E0C-83FA-14DF17DBE8E1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B69D9D24-059B-4252-B65F-B3224EE8B551}">
                <a16:creationId xmlns:a16="http://schemas.microsoft.com/office/drawing/2010/main" id="{1F4791CD-A78C-4BB4-81F3-638A69B49640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Text Placeholder 19">
            <a:extLst>
              <a:ext uri="{7DA608E1-E3C5-4EA4-89C1-60AB9A4E88CB}">
                <a16:creationId xmlns:a16="http://schemas.microsoft.com/office/drawing/2010/main" id="{6E158170-46C9-4C48-9F1A-EE17DEC48E7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243954"/>
            <a:ext cx="8415525" cy="65203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22">
            <a:extLst>
              <a:ext uri="{C810440A-A5C2-4D42-A972-3C55A30F75D7}">
                <a16:creationId xmlns:a16="http://schemas.microsoft.com/office/drawing/2010/main" id="{BAE69FF1-B032-4A07-9E39-03ADB574E0D2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6" name="Picture Placeholder 2">
            <a:extLst>
              <a:ext uri="{4AB8DBC1-0C3B-47F8-883D-9893267B07BC}">
                <a16:creationId xmlns:a16="http://schemas.microsoft.com/office/drawing/2010/main" id="{A5C0BD60-FE85-4C05-856F-3BC7AA37583A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16718" y="2062842"/>
            <a:ext cx="2674143" cy="145324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Picture Placeholder 2">
            <a:extLst>
              <a:ext uri="{70F5ACD9-CD93-4820-A580-F119CAC6444C}">
                <a16:creationId xmlns:a16="http://schemas.microsoft.com/office/drawing/2010/main" id="{400C898D-9F29-4FDC-B136-2C17E2E0F0C5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416718" y="3622836"/>
            <a:ext cx="2674143" cy="1074349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8" name="Picture Placeholder 2">
            <a:extLst>
              <a:ext uri="{B774A67B-6999-4637-BF11-CC3ABFB42C7A}">
                <a16:creationId xmlns:a16="http://schemas.microsoft.com/office/drawing/2010/main" id="{FE437000-F7BE-4DAE-85D1-0636778133C3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3210605" y="2062842"/>
            <a:ext cx="2674143" cy="263727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9" name="Picture Placeholder 2">
            <a:extLst>
              <a:ext uri="{83681430-94A6-49AE-867E-A096472D90B7}">
                <a16:creationId xmlns:a16="http://schemas.microsoft.com/office/drawing/2010/main" id="{614FB88F-208F-425A-831D-B4B334065033}"/>
              </a:ext>
            </a:extLst>
          </p:cNvPr>
          <p:cNvSpPr>
            <a:spLocks noGrp="true"/>
          </p:cNvSpPr>
          <p:nvPr>
            <p:ph idx="6" type="pic"/>
          </p:nvPr>
        </p:nvSpPr>
        <p:spPr>
          <a:xfrm rot="0">
            <a:off x="6004060" y="2062842"/>
            <a:ext cx="1071655" cy="263727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0" name="Picture Placeholder 2">
            <a:extLst>
              <a:ext uri="{E9C9960A-401C-47A4-8377-47AA58DA34A4}">
                <a16:creationId xmlns:a16="http://schemas.microsoft.com/office/drawing/2010/main" id="{B554AE84-EC41-42BF-95F3-061269B1D3F9}"/>
              </a:ext>
            </a:extLst>
          </p:cNvPr>
          <p:cNvSpPr>
            <a:spLocks noGrp="true"/>
          </p:cNvSpPr>
          <p:nvPr>
            <p:ph idx="7" type="pic"/>
          </p:nvPr>
        </p:nvSpPr>
        <p:spPr>
          <a:xfrm rot="0">
            <a:off x="7195026" y="2062843"/>
            <a:ext cx="1624830" cy="263434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1" name="Slide Number Placeholder 5">
            <a:extLst>
              <a:ext uri="{421C6C38-D2FE-403A-A435-6989DFE859D2}">
                <a16:creationId xmlns:a16="http://schemas.microsoft.com/office/drawing/2010/main" id="{A3735326-916D-4A1E-B690-4EAD388A460C}"/>
              </a:ext>
            </a:extLst>
          </p:cNvPr>
          <p:cNvSpPr>
            <a:spLocks noGrp="true"/>
          </p:cNvSpPr>
          <p:nvPr>
            <p:ph idx="8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C935887-8AD6-4059-918D-D4F036E83695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2" name="">
            <a:extLst>
              <a:ext uri="{005A5DC3-2571-4A74-898A-ACC595D9ED92}">
                <a16:creationId xmlns:a16="http://schemas.microsoft.com/office/drawing/2010/main" id="{53ACFE81-4FA3-4BD0-B521-0E9F947A256E}"/>
              </a:ext>
            </a:extLst>
          </p:cNvPr>
          <p:cNvSpPr/>
          <p:nvPr>
            <p:ph idx="9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3" name="Date Placeholder 1">
            <a:extLst>
              <a:ext uri="{464258C0-7123-489A-A26C-90EA21BF4AD4}">
                <a16:creationId xmlns:a16="http://schemas.microsoft.com/office/drawing/2010/main" id="{2C8BD869-8507-4B54-B42B-7F0062AE6BF5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4" name="Footer Placeholder 1">
            <a:extLst>
              <a:ext uri="{FFF23AB2-68DF-4B7E-9EBA-FAF649092A7D}">
                <a16:creationId xmlns:a16="http://schemas.microsoft.com/office/drawing/2010/main" id="{D9CB8F29-773A-4FDB-B622-DF22F46EC9CC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B75F70FE-509D-494E-834A-72448A17E9B7}">
        <p14:creationId xmlns:p14="http://schemas.microsoft.com/office/powerpoint/2010/main" val="1705004733737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tac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>
            <a:extLst>
              <a:ext uri="{C1E1F5C0-7D22-4298-AE01-B97DE6E3FC18}">
                <a16:creationId xmlns:a16="http://schemas.microsoft.com/office/drawing/2010/main" id="{87D900D6-BAFF-4750-A6B2-B3786F2A2527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77158114-26AD-461F-95AA-66CD497EC178}">
                <a16:creationId xmlns:a16="http://schemas.microsoft.com/office/drawing/2010/main" id="{763ACCA3-9E23-4906-94D2-0140608D5A32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296599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Picture Placeholder 22">
            <a:extLst>
              <a:ext uri="{B4464C55-6AF6-43A5-92FE-FBABC3E012B7}">
                <a16:creationId xmlns:a16="http://schemas.microsoft.com/office/drawing/2010/main" id="{21CC0E49-D3DF-426B-849C-2711E37D37C2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5" name="Text Placeholder 19">
            <a:extLst>
              <a:ext uri="{382EFF99-982B-4332-BB39-5F41DAD964BE}">
                <a16:creationId xmlns:a16="http://schemas.microsoft.com/office/drawing/2010/main" id="{F8BECD2C-72CA-42DE-85D9-516D5378A72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4" y="1243954"/>
            <a:ext cx="2033732" cy="42318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2">
            <a:extLst>
              <a:ext uri="{0C83C79C-CF1D-42C6-8242-F4C97B46ECAD}">
                <a16:creationId xmlns:a16="http://schemas.microsoft.com/office/drawing/2010/main" id="{DE86BF43-4608-4857-A935-A35F1C1868BB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3305089" y="1142784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website</a:t>
            </a:r>
            <a:endParaRPr dirty="0" lang="en-US"/>
          </a:p>
        </p:txBody>
      </p:sp>
      <p:sp>
        <p:nvSpPr>
          <p:cNvPr id="7" name="Text Placeholder 19">
            <a:extLst>
              <a:ext uri="{C240CC83-5820-4551-AB46-A41801E78B1E}">
                <a16:creationId xmlns:a16="http://schemas.microsoft.com/office/drawing/2010/main" id="{EA14D5D1-B0CB-4929-91D6-D45752B99566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27236" y="1425069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8" name="Text Placeholder 2">
            <a:extLst>
              <a:ext uri="{CEBB91F0-6523-4C20-9EC9-3FC33AFEAE70}">
                <a16:creationId xmlns:a16="http://schemas.microsoft.com/office/drawing/2010/main" id="{159BB404-5E50-4913-B997-81688FBF9527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3305089" y="2346507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phone</a:t>
            </a:r>
            <a:endParaRPr dirty="0" lang="en-US"/>
          </a:p>
        </p:txBody>
      </p:sp>
      <p:sp>
        <p:nvSpPr>
          <p:cNvPr id="9" name="Text Placeholder 19">
            <a:extLst>
              <a:ext uri="{F3EA7ACE-ED53-4112-9B55-D51AEB595B14}">
                <a16:creationId xmlns:a16="http://schemas.microsoft.com/office/drawing/2010/main" id="{B43C0E16-4919-492E-8B89-AD1E52A091A3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27236" y="2628792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0" name="Text Placeholder 2">
            <a:extLst>
              <a:ext uri="{CFE45A35-404B-4A35-9905-420BF1E07C06}">
                <a16:creationId xmlns:a16="http://schemas.microsoft.com/office/drawing/2010/main" id="{23D58DB6-F935-49F6-BCAE-A91C505742A2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05089" y="3550229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email</a:t>
            </a:r>
            <a:endParaRPr dirty="0" lang="en-US"/>
          </a:p>
        </p:txBody>
      </p:sp>
      <p:sp>
        <p:nvSpPr>
          <p:cNvPr id="11" name="Text Placeholder 19">
            <a:extLst>
              <a:ext uri="{3F91A024-AF5F-4033-84D8-4423CA0D989D}">
                <a16:creationId xmlns:a16="http://schemas.microsoft.com/office/drawing/2010/main" id="{FB91E7FF-F3FD-4421-9EC7-517C824A4464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527236" y="3832514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Slide Number Placeholder 5">
            <a:extLst>
              <a:ext uri="{B1614BE6-992E-41AA-A62E-06097880FECC}">
                <a16:creationId xmlns:a16="http://schemas.microsoft.com/office/drawing/2010/main" id="{F2D9A7E4-78CD-4096-8FEF-A8422782A319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D92DA2F5-431F-4770-AA1E-F98B8D06610D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1905890C-09FA-47F7-8F38-FFD9E2751680}">
                <a16:creationId xmlns:a16="http://schemas.microsoft.com/office/drawing/2010/main" id="{8386EAE7-BB0C-42EE-A38C-7FE340F651F2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4" name="">
            <a:extLst>
              <a:ext uri="{C2B4558D-D369-4B72-9B7F-6EF05CA4D184}">
                <a16:creationId xmlns:a16="http://schemas.microsoft.com/office/drawing/2010/main" id="{618AD1FD-4D32-4D80-814C-EBB3C18D0200}"/>
              </a:ext>
            </a:extLst>
          </p:cNvPr>
          <p:cNvSpPr/>
          <p:nvPr>
            <p:ph idx="11"/>
          </p:nvPr>
        </p:nvSpPr>
        <p:spPr>
          <a:xfrm flipH="false" flipV="false" rot="0">
            <a:off x="3303384" y="1162307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">
            <a:extLst>
              <a:ext uri="{262B5DED-4A01-409A-8976-D4EAD8D1AF00}">
                <a16:creationId xmlns:a16="http://schemas.microsoft.com/office/drawing/2010/main" id="{71AA5252-EF03-4BC1-8290-1BF0477B34D1}"/>
              </a:ext>
            </a:extLst>
          </p:cNvPr>
          <p:cNvSpPr/>
          <p:nvPr>
            <p:ph idx="12"/>
          </p:nvPr>
        </p:nvSpPr>
        <p:spPr>
          <a:xfrm flipH="false" flipV="false" rot="0">
            <a:off x="3304498" y="2353503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6" name="">
            <a:extLst>
              <a:ext uri="{C8A56F91-A948-442F-A2AE-B2784E942BAD}">
                <a16:creationId xmlns:a16="http://schemas.microsoft.com/office/drawing/2010/main" id="{38732614-AC86-49C0-A1A1-EF524B122C44}"/>
              </a:ext>
            </a:extLst>
          </p:cNvPr>
          <p:cNvSpPr/>
          <p:nvPr>
            <p:ph idx="13"/>
          </p:nvPr>
        </p:nvSpPr>
        <p:spPr>
          <a:xfrm flipH="false" flipV="false" rot="0">
            <a:off x="3304498" y="353258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7" name="Date Placeholder 1">
            <a:extLst>
              <a:ext uri="{BFD5237E-CC7A-457E-8B34-3A2364EDEFF6}">
                <a16:creationId xmlns:a16="http://schemas.microsoft.com/office/drawing/2010/main" id="{4D9AA970-EF35-431F-877E-8DD5F674046C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8" name="Footer Placeholder 1">
            <a:extLst>
              <a:ext uri="{37FD7F53-D508-4A50-8AD9-4A815D90C8F0}">
                <a16:creationId xmlns:a16="http://schemas.microsoft.com/office/drawing/2010/main" id="{5C7D002C-0142-4D49-9491-7E5DAE86988F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B240D803-388B-47A1-B427-044B5F2C817B}">
        <p14:creationId xmlns:p14="http://schemas.microsoft.com/office/powerpoint/2010/main" val="1705004733739"/>
      </p:ext>
    </p:extLst>
  </p:cSld>
  <p:clrMapOvr>
    <a:masterClrMapping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17935ACD-8207-4E63-87F5-7D74DBC90931}">
                <a16:creationId xmlns:a16="http://schemas.microsoft.com/office/drawing/2010/main" id="{9A9DA4A5-123D-481A-BE00-AC1E749BBD76}"/>
              </a:ext>
            </a:extLst>
          </p:cNvPr>
          <p:cNvSpPr/>
          <p:nvPr userDrawn="1"/>
        </p:nvSpPr>
        <p:spPr>
          <a:xfrm rot="0">
            <a:off x="257175" y="257175"/>
            <a:ext cx="1907930" cy="1907930"/>
          </a:xfrm>
          <a:prstGeom prst="rect">
            <a:avLst/>
          </a:prstGeom>
          <a:solidFill>
            <a:srgbClr val="d0e9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0835CD66-5F53-4867-A551-877B3439ADE1}">
                <a16:creationId xmlns:a16="http://schemas.microsoft.com/office/drawing/2010/main" id="{1A4F12C3-4A05-4277-B30C-D4887B691F78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1479557"/>
            <a:ext cx="294813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Anton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4" name="Text Placeholder 19">
            <a:extLst>
              <a:ext uri="{DCBBCF44-DE08-4A4F-9A5E-19A3F160C703}">
                <a16:creationId xmlns:a16="http://schemas.microsoft.com/office/drawing/2010/main" id="{5E7C1EDD-0585-48CB-8B1F-C4D16396C16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718" y="2971175"/>
            <a:ext cx="2947988" cy="678656"/>
          </a:xfrm>
        </p:spPr>
        <p:txBody>
          <a:bodyPr anchor="t" rtlCol="0" vert="horz"/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22">
            <a:extLst>
              <a:ext uri="{6A75CB02-6F49-4CAA-9F0B-8E4B097ADB9E}">
                <a16:creationId xmlns:a16="http://schemas.microsoft.com/office/drawing/2010/main" id="{54D6B934-C05C-49F7-9300-61614FE19DF2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2336391" y="257175"/>
            <a:ext cx="764381" cy="665316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6" name="Rectangle 9">
            <a:extLst>
              <a:ext uri="{388CDDE0-3302-4A98-970E-853CCC16B6A3}">
                <a16:creationId xmlns:a16="http://schemas.microsoft.com/office/drawing/2010/main" id="{E47690A4-364C-4BFC-B9D7-2C3D723483AB}"/>
              </a:ext>
            </a:extLst>
          </p:cNvPr>
          <p:cNvSpPr/>
          <p:nvPr userDrawn="1"/>
        </p:nvSpPr>
        <p:spPr>
          <a:xfrm rot="0">
            <a:off x="5419146" y="1243953"/>
            <a:ext cx="3467678" cy="320782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Picture Placeholder 3">
            <a:extLst>
              <a:ext uri="{9CE83493-9AB8-4498-B36A-F90316BFAC57}">
                <a16:creationId xmlns:a16="http://schemas.microsoft.com/office/drawing/2010/main" id="{48183047-AE13-4874-BE13-C01DE59361B0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736181" y="1571405"/>
            <a:ext cx="5150642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8" name="">
            <a:extLst>
              <a:ext uri="{F906A2AA-42DB-4DB8-A356-959AD470072D}">
                <a16:creationId xmlns:a16="http://schemas.microsoft.com/office/drawing/2010/main" id="{4D11BF31-7C66-4B77-9C44-96FC10967C06}"/>
              </a:ext>
            </a:extLst>
          </p:cNvPr>
          <p:cNvSpPr/>
          <p:nvPr>
            <p:ph idx="4" type="title"/>
          </p:nvPr>
        </p:nvSpPr>
        <p:spPr>
          <a:xfrm flipH="false" flipV="false" rot="0">
            <a:off x="409575" y="1476375"/>
            <a:ext cx="295275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Slide Number Placeholder 1">
            <a:extLst>
              <a:ext uri="{A5D896F8-FF0D-4CAE-9EC7-13B8E932C4BD}">
                <a16:creationId xmlns:a16="http://schemas.microsoft.com/office/drawing/2010/main" id="{ED66F0F6-2214-4711-980D-0F7BB4FE9B8A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0" name="Date Placeholder 1">
            <a:extLst>
              <a:ext uri="{FA7CB289-C901-4129-BF30-07ABD7164F2D}">
                <a16:creationId xmlns:a16="http://schemas.microsoft.com/office/drawing/2010/main" id="{8006F3EC-207B-4C59-9214-8D92DBACBE45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1" name="Footer Placeholder 1">
            <a:extLst>
              <a:ext uri="{D9D2718B-10BF-4984-9A16-E049BF5CECC2}">
                <a16:creationId xmlns:a16="http://schemas.microsoft.com/office/drawing/2010/main" id="{88244918-B1D2-4F64-B4EB-1B4DFF543942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5A37F050-5625-4E96-A30C-B6EED2DDF515}">
        <p14:creationId xmlns:p14="http://schemas.microsoft.com/office/powerpoint/2010/main" val="1705004733741"/>
      </p:ext>
    </p:extLst>
  </p:cSld>
  <p:clrMapOvr>
    <a:masterClrMapping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Key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A1B758E3-8963-47F7-8B5C-07856D1F05D5}">
                <a16:creationId xmlns:a16="http://schemas.microsoft.com/office/drawing/2010/main" id="{F798141F-F775-4920-B1C2-35460567A22B}"/>
              </a:ext>
            </a:extLst>
          </p:cNvPr>
          <p:cNvSpPr/>
          <p:nvPr userDrawn="1"/>
        </p:nvSpPr>
        <p:spPr>
          <a:xfrm rot="0">
            <a:off x="257175" y="257173"/>
            <a:ext cx="8629649" cy="46291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Chart Placeholder 4">
            <a:extLst>
              <a:ext uri="{A796F57A-1BE3-4EC5-8067-A481AB08A696}">
                <a16:creationId xmlns:a16="http://schemas.microsoft.com/office/drawing/2010/main" id="{EC31C719-1F0E-4729-A25F-E89BEF8416B1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2578893"/>
            <a:ext cx="3534217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id="4" name="Chart Placeholder 2">
            <a:extLst>
              <a:ext uri="{1F861BE5-6496-40E2-BA81-5F3A1991CD06}">
                <a16:creationId xmlns:a16="http://schemas.microsoft.com/office/drawing/2010/main" id="{530A1B8E-099E-4E4E-A3D6-32FD3E3CB767}"/>
              </a:ext>
            </a:extLst>
          </p:cNvPr>
          <p:cNvSpPr>
            <a:spLocks noGrp="true"/>
          </p:cNvSpPr>
          <p:nvPr>
            <p:ph idx="1" type="chart"/>
          </p:nvPr>
        </p:nvSpPr>
        <p:spPr>
          <a:xfrm rot="0">
            <a:off x="4276725" y="871809"/>
            <a:ext cx="4529137" cy="3901827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chart</a:t>
            </a:r>
            <a:endParaRPr dirty="0" lang="en-US"/>
          </a:p>
        </p:txBody>
      </p:sp>
      <p:sp>
        <p:nvSpPr>
          <p:cNvPr id="5" name="Text Placeholder 15">
            <a:extLst>
              <a:ext uri="{F280CDC7-A7D6-489F-88CE-F449AC59AF2D}">
                <a16:creationId xmlns:a16="http://schemas.microsoft.com/office/drawing/2010/main" id="{6A13B191-0EA0-456E-A336-9DDA6A15556B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3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CD8BD3AE-22D1-4277-9C67-A659CE44B795}">
                <a16:creationId xmlns:a16="http://schemas.microsoft.com/office/drawing/2010/main" id="{3049F801-7955-4637-801E-CB803F32DF18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1243953"/>
            <a:ext cx="3534363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Picture Placeholder 22">
            <a:extLst>
              <a:ext uri="{E1C1B623-52D3-469A-8BD1-3D9E29B59301}">
                <a16:creationId xmlns:a16="http://schemas.microsoft.com/office/drawing/2010/main" id="{0B7D5D3D-E2C2-4CA6-824C-65BBEF559917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4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D342A19E-C401-4B92-AC81-87E6FA124DF0}">
                <a16:creationId xmlns:a16="http://schemas.microsoft.com/office/drawing/2010/main" id="{1E1343D3-E112-401B-9AF4-CA6FE1497676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1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D96CD5E0-6533-4BD5-8F83-DE7BD92E6508}" type="slidenum"/>
            <a:endParaRPr dirty="0" lang="en-US"/>
          </a:p>
        </p:txBody>
      </p:sp>
      <p:sp>
        <p:nvSpPr>
          <p:cNvPr hidden="false" id="9" name="Date Placeholder 1">
            <a:extLst>
              <a:ext uri="{D0EA75E1-F2D9-4D7B-8E1D-B5C43D701A69}">
                <a16:creationId xmlns:a16="http://schemas.microsoft.com/office/drawing/2010/main" id="{3499B5C9-2DE9-490A-B510-E693029535FA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5C6E5FC9-522F-465E-A0B5-35FF37CAC766}">
                <a16:creationId xmlns:a16="http://schemas.microsoft.com/office/drawing/2010/main" id="{FFDE4245-FD9F-4C7B-95CC-DA15C1755A0D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0162ACFC-F363-4383-8C95-0FCF90719B2D}">
        <p14:creationId xmlns:p14="http://schemas.microsoft.com/office/powerpoint/2010/main" val="1705004733743"/>
      </p:ext>
    </p:extLst>
  </p:cSld>
  <p:clrMapOvr>
    <a:masterClrMapping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Method and 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29">
            <a:extLst>
              <a:ext uri="{6D25A86A-9531-4623-BCD4-F09139D88544}">
                <a16:creationId xmlns:a16="http://schemas.microsoft.com/office/drawing/2010/main" id="{66ECE627-45BC-47CE-954D-36F727AE8F75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562494" y="862013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3" name="Text Placeholder 31">
            <a:extLst>
              <a:ext uri="{E75512FC-D43C-4527-ADAA-239D540BCA27}">
                <a16:creationId xmlns:a16="http://schemas.microsoft.com/office/drawing/2010/main" id="{0041F262-5A22-4A23-A2B9-F1BC0CB487C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562494" y="1041197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4" name="Rectangle 6">
            <a:extLst>
              <a:ext uri="{E0EEACB0-766E-486F-9161-EC449614C072}">
                <a16:creationId xmlns:a16="http://schemas.microsoft.com/office/drawing/2010/main" id="{80224B04-2E9B-4AB0-B7AB-154AFA59C714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Picture 18">
            <a:extLst>
              <a:ext uri="{2D7D7C5E-014E-4195-BCFC-BC80326532EB}">
                <a16:creationId xmlns:a16="http://schemas.microsoft.com/office/drawing/2010/main" id="{E60F0138-C973-4FBA-AA8A-FCD8368F9A5A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6576" l="27500" r="37722" t="6944"/>
          <a:stretch>
            <a:fillRect/>
          </a:stretch>
        </p:blipFill>
        <p:spPr>
          <a:xfrm rot="0">
            <a:off x="7303011" y="625110"/>
            <a:ext cx="1845751" cy="4201092"/>
          </a:xfrm>
          <a:prstGeom prst="rect">
            <a:avLst/>
          </a:prstGeom>
          <a:noFill/>
        </p:spPr>
      </p:pic>
      <p:sp>
        <p:nvSpPr>
          <p:cNvPr id="6" name="Picture Placeholder 23">
            <a:extLst>
              <a:ext uri="{90FD40CC-4C77-4536-BDBC-280E0D8CF64F}">
                <a16:creationId xmlns:a16="http://schemas.microsoft.com/office/drawing/2010/main" id="{F6AB35C0-A630-4C6D-8B0A-E0184842A805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539632" y="1183481"/>
            <a:ext cx="1609131" cy="3067050"/>
          </a:xfrm>
          <a:ln>
            <a:noFill/>
          </a:ln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29">
            <a:extLst>
              <a:ext uri="{4CB3A133-7136-4523-ABAF-8123CBF6E07E}">
                <a16:creationId xmlns:a16="http://schemas.microsoft.com/office/drawing/2010/main" id="{475578B6-36DF-43C0-AFE1-4DB9233AA749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562494" y="237082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8" name="Text Placeholder 31">
            <a:extLst>
              <a:ext uri="{7C181A58-02A4-42CC-A02D-C2FD6F66FC6D}">
                <a16:creationId xmlns:a16="http://schemas.microsoft.com/office/drawing/2010/main" id="{FBB85B56-2E92-4D86-A5D5-B40CE008D29F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62493" y="2550006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9" name="Text Placeholder 29">
            <a:extLst>
              <a:ext uri="{A8CC4077-77A4-498E-AB27-8A5C800BD93F}">
                <a16:creationId xmlns:a16="http://schemas.microsoft.com/office/drawing/2010/main" id="{1A2F27BB-511F-48A7-8A6A-CE8BC4B71201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557729" y="387963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0" name="Text Placeholder 31">
            <a:extLst>
              <a:ext uri="{B6F52F1F-FD72-4605-986E-1FE8B1B0C0D9}">
                <a16:creationId xmlns:a16="http://schemas.microsoft.com/office/drawing/2010/main" id="{BA0BC4A8-2657-4CDF-9BD8-FC48DCD1F915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57729" y="4058814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11" name="Text Placeholder 15">
            <a:extLst>
              <a:ext uri="{8930AE44-379E-40CA-A4A4-EB73439B25CA}">
                <a16:creationId xmlns:a16="http://schemas.microsoft.com/office/drawing/2010/main" id="{B81D3FD8-8A00-4563-8190-2B59A2008AAB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416573" y="683772"/>
            <a:ext cx="2818117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hidden="false" id="12" name="Text Placeholder 19">
            <a:extLst>
              <a:ext uri="{5B4AFF8B-CBC7-403A-A4E4-9103C4CB78B5}">
                <a16:creationId xmlns:a16="http://schemas.microsoft.com/office/drawing/2010/main" id="{5529F799-DA8E-4D0F-8F4E-DC40BBF9D1FF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21320" y="1802955"/>
            <a:ext cx="2813370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3" name="Oval 40">
            <a:extLst>
              <a:ext uri="{2111D4B0-B9AE-4CD0-A7A4-BABD73A1276A}">
                <a16:creationId xmlns:a16="http://schemas.microsoft.com/office/drawing/2010/main" id="{26383331-7F1F-4FE9-B243-76C240DBF739}"/>
              </a:ext>
            </a:extLst>
          </p:cNvPr>
          <p:cNvSpPr/>
          <p:nvPr userDrawn="1"/>
        </p:nvSpPr>
        <p:spPr>
          <a:xfrm rot="0">
            <a:off x="3305146" y="523924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4" name="Picture Placeholder 25">
            <a:extLst>
              <a:ext uri="{721196B5-7303-4A8B-AA7F-D6F13AC450BD}">
                <a16:creationId xmlns:a16="http://schemas.microsoft.com/office/drawing/2010/main" id="{CDB11251-1405-4468-BE37-AB5A79BA0A4C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648739" y="865206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5" name="Oval 41">
            <a:extLst>
              <a:ext uri="{D59515D3-2521-4976-ACD6-FEB66AE55A4A}">
                <a16:creationId xmlns:a16="http://schemas.microsoft.com/office/drawing/2010/main" id="{9297157F-DFFD-41D0-9616-9FC4E36FA987}"/>
              </a:ext>
            </a:extLst>
          </p:cNvPr>
          <p:cNvSpPr/>
          <p:nvPr userDrawn="1"/>
        </p:nvSpPr>
        <p:spPr>
          <a:xfrm rot="0">
            <a:off x="3305146" y="2032733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6" name="Picture Placeholder 25">
            <a:extLst>
              <a:ext uri="{752BB000-E930-4426-8977-3D25452CF0A8}">
                <a16:creationId xmlns:a16="http://schemas.microsoft.com/office/drawing/2010/main" id="{B484171C-A902-4915-A919-EAB3E82371D7}"/>
              </a:ext>
            </a:extLst>
          </p:cNvPr>
          <p:cNvSpPr>
            <a:spLocks noGrp="true"/>
          </p:cNvSpPr>
          <p:nvPr>
            <p:ph idx="10" type="pic"/>
          </p:nvPr>
        </p:nvSpPr>
        <p:spPr>
          <a:xfrm rot="0">
            <a:off x="3648739" y="2374015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7" name="Oval 43">
            <a:extLst>
              <a:ext uri="{D797EE91-F2E7-4E9C-9C45-D4B93A8801CC}">
                <a16:creationId xmlns:a16="http://schemas.microsoft.com/office/drawing/2010/main" id="{67F06977-D605-42F6-9B14-D3EC5F0A25E5}"/>
              </a:ext>
            </a:extLst>
          </p:cNvPr>
          <p:cNvSpPr/>
          <p:nvPr userDrawn="1"/>
        </p:nvSpPr>
        <p:spPr>
          <a:xfrm rot="0">
            <a:off x="3305146" y="3541542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8" name="Picture Placeholder 25">
            <a:extLst>
              <a:ext uri="{6333C74C-B477-41C3-8E4C-57F33E11A54D}">
                <a16:creationId xmlns:a16="http://schemas.microsoft.com/office/drawing/2010/main" id="{3C47FFD3-94E8-4968-9DF7-98CE044ADDDE}"/>
              </a:ext>
            </a:extLst>
          </p:cNvPr>
          <p:cNvSpPr>
            <a:spLocks noGrp="true"/>
          </p:cNvSpPr>
          <p:nvPr>
            <p:ph idx="11" type="pic"/>
          </p:nvPr>
        </p:nvSpPr>
        <p:spPr>
          <a:xfrm rot="0">
            <a:off x="3648739" y="3882824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9" name="Picture Placeholder 22">
            <a:extLst>
              <a:ext uri="{39B8064D-0415-400E-8E76-BFEC414EB33C}">
                <a16:creationId xmlns:a16="http://schemas.microsoft.com/office/drawing/2010/main" id="{4BEEEFEB-C8D9-4529-ACEF-F7C67E4DCD42}"/>
              </a:ext>
            </a:extLst>
          </p:cNvPr>
          <p:cNvSpPr>
            <a:spLocks noGrp="true"/>
          </p:cNvSpPr>
          <p:nvPr>
            <p:ph idx="1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0" name="Slide Number Placeholder 5">
            <a:extLst>
              <a:ext uri="{33091D84-EBB7-4A5B-BC75-770046D594D4}">
                <a16:creationId xmlns:a16="http://schemas.microsoft.com/office/drawing/2010/main" id="{91E16D63-3C99-42C0-B9A2-371B0B940F19}"/>
              </a:ext>
            </a:extLst>
          </p:cNvPr>
          <p:cNvSpPr>
            <a:spLocks noGrp="true"/>
          </p:cNvSpPr>
          <p:nvPr>
            <p:ph idx="13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8CAD1A1-1C01-4291-A4FB-4208E43D3766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">
            <a:extLst>
              <a:ext uri="{AD8925BD-BEC7-4C23-8E43-E500E60A1842}">
                <a16:creationId xmlns:a16="http://schemas.microsoft.com/office/drawing/2010/main" id="{2BE571EC-6E7A-42B6-8416-DFF5BFC095EC}"/>
              </a:ext>
            </a:extLst>
          </p:cNvPr>
          <p:cNvSpPr/>
          <p:nvPr>
            <p:ph idx="14" type="title"/>
          </p:nvPr>
        </p:nvSpPr>
        <p:spPr>
          <a:xfrm flipH="false" flipV="false" rot="0">
            <a:off x="428625" y="676275"/>
            <a:ext cx="28194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2" name="Date Placeholder 1">
            <a:extLst>
              <a:ext uri="{F3DC0D82-FCCC-416E-9B36-05BFC00D9416}">
                <a16:creationId xmlns:a16="http://schemas.microsoft.com/office/drawing/2010/main" id="{ECECA467-EB84-4E18-B659-8C398D785B23}"/>
              </a:ext>
            </a:extLst>
          </p:cNvPr>
          <p:cNvSpPr>
            <a:spLocks noGrp="true"/>
          </p:cNvSpPr>
          <p:nvPr>
            <p:ph idx="15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3" name="Footer Placeholder 1">
            <a:extLst>
              <a:ext uri="{C6471E39-46CC-41AD-B6B0-FA018897B61D}">
                <a16:creationId xmlns:a16="http://schemas.microsoft.com/office/drawing/2010/main" id="{5923E792-E649-4F07-BBA8-520A64999CC1}"/>
              </a:ext>
            </a:extLst>
          </p:cNvPr>
          <p:cNvSpPr>
            <a:spLocks noGrp="true"/>
          </p:cNvSpPr>
          <p:nvPr>
            <p:ph idx="16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8B69FEF9-39AA-4238-8519-8E3B7AE0839F}">
        <p14:creationId xmlns:p14="http://schemas.microsoft.com/office/powerpoint/2010/main" val="1705004733745"/>
      </p:ext>
    </p:extLst>
  </p:cSld>
  <p:clrMapOvr>
    <a:masterClrMapping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tac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>
            <a:extLst>
              <a:ext uri="{BE320E1A-3832-46F9-B845-530050CAD74A}">
                <a16:creationId xmlns:a16="http://schemas.microsoft.com/office/drawing/2010/main" id="{1C547E35-6346-426E-97C0-2AA0E55A27E9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4498E62D-E028-4584-A496-39CC1C22B1FA}">
                <a16:creationId xmlns:a16="http://schemas.microsoft.com/office/drawing/2010/main" id="{A8B2008C-B858-4E91-9C1A-E85B438E7A30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296599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Picture Placeholder 22">
            <a:extLst>
              <a:ext uri="{BDC050A5-6176-4B85-96ED-759EF36FD2C3}">
                <a16:creationId xmlns:a16="http://schemas.microsoft.com/office/drawing/2010/main" id="{7DAC92B4-682B-459A-BE3C-7F2BF6A940E4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5" name="Text Placeholder 19">
            <a:extLst>
              <a:ext uri="{07EF7BF0-7FE1-46B0-BE1A-E86F8251C750}">
                <a16:creationId xmlns:a16="http://schemas.microsoft.com/office/drawing/2010/main" id="{7E436816-150A-49D3-A206-7D6E8A2BE1B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4" y="1243954"/>
            <a:ext cx="2033732" cy="42318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2">
            <a:extLst>
              <a:ext uri="{3936B351-27B7-42F4-9328-8ED24750D413}">
                <a16:creationId xmlns:a16="http://schemas.microsoft.com/office/drawing/2010/main" id="{63C00011-FE83-4F03-A18E-E4EBA8D5A114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3305089" y="1142784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website</a:t>
            </a:r>
            <a:endParaRPr dirty="0" lang="en-US"/>
          </a:p>
        </p:txBody>
      </p:sp>
      <p:sp>
        <p:nvSpPr>
          <p:cNvPr id="7" name="Text Placeholder 19">
            <a:extLst>
              <a:ext uri="{D1EE5499-15E6-487C-A637-910BFBEE978D}">
                <a16:creationId xmlns:a16="http://schemas.microsoft.com/office/drawing/2010/main" id="{DC6D47C9-0A68-4AB3-90A2-1DAFA720DF38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27236" y="1425069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8" name="Text Placeholder 2">
            <a:extLst>
              <a:ext uri="{3F4DC158-19EA-45C5-A237-1FE12B21BB60}">
                <a16:creationId xmlns:a16="http://schemas.microsoft.com/office/drawing/2010/main" id="{173D5BF4-3A64-41C2-88EF-8A96DB1AE516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3305089" y="2346507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phone</a:t>
            </a:r>
            <a:endParaRPr dirty="0" lang="en-US"/>
          </a:p>
        </p:txBody>
      </p:sp>
      <p:sp>
        <p:nvSpPr>
          <p:cNvPr id="9" name="Text Placeholder 19">
            <a:extLst>
              <a:ext uri="{074EAE10-E802-43B0-B69E-6A960D3671DF}">
                <a16:creationId xmlns:a16="http://schemas.microsoft.com/office/drawing/2010/main" id="{F011E210-9C98-45A7-B241-1A766E8526FA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27236" y="2628792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0" name="Text Placeholder 2">
            <a:extLst>
              <a:ext uri="{DE1F6166-8A1F-48D6-9A19-0B05AEEEACBB}">
                <a16:creationId xmlns:a16="http://schemas.microsoft.com/office/drawing/2010/main" id="{A9DD4617-6B87-4BBA-9620-50535E4D93B7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05089" y="3550229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email</a:t>
            </a:r>
            <a:endParaRPr dirty="0" lang="en-US"/>
          </a:p>
        </p:txBody>
      </p:sp>
      <p:sp>
        <p:nvSpPr>
          <p:cNvPr id="11" name="Text Placeholder 19">
            <a:extLst>
              <a:ext uri="{5C3399D8-494F-4715-856B-4C428B514F50}">
                <a16:creationId xmlns:a16="http://schemas.microsoft.com/office/drawing/2010/main" id="{3E06B534-0FE9-438A-A9E3-39989E2412AD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527236" y="3832514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Slide Number Placeholder 5">
            <a:extLst>
              <a:ext uri="{64F67367-1DBF-4E4E-9699-A20D226F712A}">
                <a16:creationId xmlns:a16="http://schemas.microsoft.com/office/drawing/2010/main" id="{671F74DD-431A-4D30-B504-626258E5C957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10DC4697-D9D8-42F0-A247-D06FCF1562F4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AE0996A4-FE68-4BD5-B8A8-35F0FAD22792}">
                <a16:creationId xmlns:a16="http://schemas.microsoft.com/office/drawing/2010/main" id="{69541C03-0E92-45BD-9E05-65BF567FA2BE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4" name="">
            <a:extLst>
              <a:ext uri="{D0BFF14E-D5D5-48E2-8C86-A5AE0B9626CA}">
                <a16:creationId xmlns:a16="http://schemas.microsoft.com/office/drawing/2010/main" id="{F924907B-C0E2-4D75-8538-C88ED9E4A62A}"/>
              </a:ext>
            </a:extLst>
          </p:cNvPr>
          <p:cNvSpPr/>
          <p:nvPr>
            <p:ph idx="11"/>
          </p:nvPr>
        </p:nvSpPr>
        <p:spPr>
          <a:xfrm flipH="false" flipV="false" rot="0">
            <a:off x="3303384" y="1162307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">
            <a:extLst>
              <a:ext uri="{18B74BFC-D86A-430A-9A68-5086320598A8}">
                <a16:creationId xmlns:a16="http://schemas.microsoft.com/office/drawing/2010/main" id="{C10DAD86-4A5B-4BDC-8DFE-43FEA25005A1}"/>
              </a:ext>
            </a:extLst>
          </p:cNvPr>
          <p:cNvSpPr/>
          <p:nvPr>
            <p:ph idx="12"/>
          </p:nvPr>
        </p:nvSpPr>
        <p:spPr>
          <a:xfrm flipH="false" flipV="false" rot="0">
            <a:off x="3304498" y="2353503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6" name="">
            <a:extLst>
              <a:ext uri="{7BE6C407-25BA-419C-B112-90CCAE42BF90}">
                <a16:creationId xmlns:a16="http://schemas.microsoft.com/office/drawing/2010/main" id="{3963C6C2-5617-4226-9398-EA8CC9550F41}"/>
              </a:ext>
            </a:extLst>
          </p:cNvPr>
          <p:cNvSpPr/>
          <p:nvPr>
            <p:ph idx="13"/>
          </p:nvPr>
        </p:nvSpPr>
        <p:spPr>
          <a:xfrm flipH="false" flipV="false" rot="0">
            <a:off x="3304498" y="353258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7" name="Date Placeholder 1">
            <a:extLst>
              <a:ext uri="{25DAB3BB-74FB-4A09-BDD2-A57D8AF5BED0}">
                <a16:creationId xmlns:a16="http://schemas.microsoft.com/office/drawing/2010/main" id="{54D9DD99-7627-4DBF-80D0-B2BC322BB589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8" name="Footer Placeholder 1">
            <a:extLst>
              <a:ext uri="{34C769F7-6856-4B62-BC32-DC131931D80A}">
                <a16:creationId xmlns:a16="http://schemas.microsoft.com/office/drawing/2010/main" id="{4B3FF2B0-7FB4-49BB-B97E-9A1953CB6BF0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6BF82710-C042-400A-8F8B-E5B73C88D042}">
        <p14:creationId xmlns:p14="http://schemas.microsoft.com/office/powerpoint/2010/main" val="1705004733747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4F0D3CBF-8390-4103-922F-FFD153337F37}">
                <a16:creationId xmlns:a16="http://schemas.microsoft.com/office/drawing/2010/main" id="{53453243-DB6D-4F3D-A051-84B14C1CCB83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Text Placeholder 29">
            <a:extLst>
              <a:ext uri="{1B6272F4-6770-4E45-9ED2-38E9FCC6720C}">
                <a16:creationId xmlns:a16="http://schemas.microsoft.com/office/drawing/2010/main" id="{0C2621E5-F059-4342-BAB8-CFCDC24BD786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24167" y="2028396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4" name="Text Placeholder 31">
            <a:extLst>
              <a:ext uri="{BF13F7BC-31BC-4714-B8DD-1C97E8E4296B}">
                <a16:creationId xmlns:a16="http://schemas.microsoft.com/office/drawing/2010/main" id="{44A326F5-7B8C-4C24-99D5-18520C45A362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780794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01.</a:t>
            </a:r>
            <a:endParaRPr dirty="0" lang="en-US"/>
          </a:p>
        </p:txBody>
      </p:sp>
      <p:sp>
        <p:nvSpPr>
          <p:cNvPr hidden="false" id="5" name="Text Placeholder 29">
            <a:extLst>
              <a:ext uri="{4FDA26D0-9363-4132-8447-0C6350D564A2}">
                <a16:creationId xmlns:a16="http://schemas.microsoft.com/office/drawing/2010/main" id="{0A8C76F6-C40C-41B9-BAA3-D743AC2A0AA1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5" y="3136525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 marR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6" name="Text Placeholder 31">
            <a:extLst>
              <a:ext uri="{EF475C7E-757D-4C08-8299-A182A8D3586A}">
                <a16:creationId xmlns:a16="http://schemas.microsoft.com/office/drawing/2010/main" id="{64A897C5-000A-430F-A5AA-00C6D5C85BDD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288892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02.</a:t>
            </a:r>
            <a:endParaRPr dirty="0" lang="en-US"/>
          </a:p>
        </p:txBody>
      </p:sp>
      <p:sp>
        <p:nvSpPr>
          <p:cNvPr id="7" name="Text Placeholder 29">
            <a:extLst>
              <a:ext uri="{DB87A3BE-4A10-4DA6-8BFD-316574EA210E}">
                <a16:creationId xmlns:a16="http://schemas.microsoft.com/office/drawing/2010/main" id="{E7CC1D24-D0F3-453B-8ECB-9A1E9D170315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5" y="4235186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8" name="Text Placeholder 31">
            <a:extLst>
              <a:ext uri="{233C4379-12FC-434D-9DB9-DA66BB9AE580}">
                <a16:creationId xmlns:a16="http://schemas.microsoft.com/office/drawing/2010/main" id="{2FE0A983-51A9-478C-B058-470772171316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16571" y="3987585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03.</a:t>
            </a:r>
            <a:endParaRPr dirty="0" lang="en-US"/>
          </a:p>
        </p:txBody>
      </p:sp>
      <p:sp>
        <p:nvSpPr>
          <p:cNvPr id="9" name="Text Placeholder 29">
            <a:extLst>
              <a:ext uri="{49331B5E-1B5F-4D8C-B7C1-61B24198F737}">
                <a16:creationId xmlns:a16="http://schemas.microsoft.com/office/drawing/2010/main" id="{734CC346-752A-4418-9274-BF3B6EDBC54A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3451222" y="2017804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0" name="Text Placeholder 31">
            <a:extLst>
              <a:ext uri="{159602F1-1073-4ED7-955D-B38C7752A056}">
                <a16:creationId xmlns:a16="http://schemas.microsoft.com/office/drawing/2010/main" id="{E647811B-5D40-4CD9-90AC-85B26AAABAC7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443624" y="177020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04.</a:t>
            </a:r>
            <a:endParaRPr dirty="0" lang="en-US"/>
          </a:p>
        </p:txBody>
      </p:sp>
      <p:sp>
        <p:nvSpPr>
          <p:cNvPr id="11" name="Text Placeholder 29">
            <a:extLst>
              <a:ext uri="{BDC6AD9C-27AD-48B0-BFEC-A99704F32D57}">
                <a16:creationId xmlns:a16="http://schemas.microsoft.com/office/drawing/2010/main" id="{8F840C06-C103-4355-B382-DE785553FCDA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3443621" y="3125943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2" name="Text Placeholder 31">
            <a:extLst>
              <a:ext uri="{C02668F5-44C4-4048-A0BE-98E3DD60602B}">
                <a16:creationId xmlns:a16="http://schemas.microsoft.com/office/drawing/2010/main" id="{531796E4-50A5-450C-9A88-BD0014B0D57E}"/>
              </a:ext>
            </a:extLst>
          </p:cNvPr>
          <p:cNvSpPr>
            <a:spLocks noGrp="true"/>
          </p:cNvSpPr>
          <p:nvPr>
            <p:ph idx="9" type="body"/>
          </p:nvPr>
        </p:nvSpPr>
        <p:spPr>
          <a:xfrm rot="0">
            <a:off x="3443623" y="2878341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05.</a:t>
            </a:r>
            <a:endParaRPr dirty="0" lang="en-US"/>
          </a:p>
        </p:txBody>
      </p:sp>
      <p:sp>
        <p:nvSpPr>
          <p:cNvPr id="13" name="Text Placeholder 29">
            <a:extLst>
              <a:ext uri="{CE7C918A-5164-4E2F-A2C2-C24D4872F6B0}">
                <a16:creationId xmlns:a16="http://schemas.microsoft.com/office/drawing/2010/main" id="{90EBD221-6B1B-49AA-A15F-DB5A30FFDF80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3443623" y="4224599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4" name="Text Placeholder 31">
            <a:extLst>
              <a:ext uri="{D16C2CB1-F3E8-4B6B-AECA-455A15E4B360}">
                <a16:creationId xmlns:a16="http://schemas.microsoft.com/office/drawing/2010/main" id="{CE16FB7A-7523-44D0-A2A2-3F585F601043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443623" y="3976999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06.</a:t>
            </a:r>
            <a:endParaRPr dirty="0" lang="en-US"/>
          </a:p>
        </p:txBody>
      </p:sp>
      <p:sp>
        <p:nvSpPr>
          <p:cNvPr id="15" name="Text Placeholder 29">
            <a:extLst>
              <a:ext uri="{94EB5F4B-6787-417E-92D9-B2D2804E77A4}">
                <a16:creationId xmlns:a16="http://schemas.microsoft.com/office/drawing/2010/main" id="{6E996B24-828F-4B5A-B3A2-E51DB591B6E9}"/>
              </a:ext>
            </a:extLst>
          </p:cNvPr>
          <p:cNvSpPr>
            <a:spLocks noGrp="true"/>
          </p:cNvSpPr>
          <p:nvPr>
            <p:ph idx="12" type="body"/>
          </p:nvPr>
        </p:nvSpPr>
        <p:spPr>
          <a:xfrm rot="0">
            <a:off x="6481191" y="2017804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6" name="Text Placeholder 31">
            <a:extLst>
              <a:ext uri="{C7BCE9EF-46F0-45E3-B473-C1CE89552528}">
                <a16:creationId xmlns:a16="http://schemas.microsoft.com/office/drawing/2010/main" id="{6419A5ED-3FE9-409C-88E8-F8AAE3EF8090}"/>
              </a:ext>
            </a:extLst>
          </p:cNvPr>
          <p:cNvSpPr>
            <a:spLocks noGrp="true"/>
          </p:cNvSpPr>
          <p:nvPr>
            <p:ph idx="13" type="body"/>
          </p:nvPr>
        </p:nvSpPr>
        <p:spPr>
          <a:xfrm rot="0">
            <a:off x="6473596" y="177020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07.</a:t>
            </a:r>
            <a:endParaRPr dirty="0" lang="en-US"/>
          </a:p>
        </p:txBody>
      </p:sp>
      <p:sp>
        <p:nvSpPr>
          <p:cNvPr id="17" name="Text Placeholder 29">
            <a:extLst>
              <a:ext uri="{A17BA569-E8CD-48E6-A99B-D714FAC5576D}">
                <a16:creationId xmlns:a16="http://schemas.microsoft.com/office/drawing/2010/main" id="{ABFA0115-B475-4DF2-8B65-7B7F7219A1D3}"/>
              </a:ext>
            </a:extLst>
          </p:cNvPr>
          <p:cNvSpPr>
            <a:spLocks noGrp="true"/>
          </p:cNvSpPr>
          <p:nvPr>
            <p:ph idx="14" type="body"/>
          </p:nvPr>
        </p:nvSpPr>
        <p:spPr>
          <a:xfrm rot="0">
            <a:off x="6481191" y="3125943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8" name="Text Placeholder 31">
            <a:extLst>
              <a:ext uri="{30989694-2EA1-4042-B5C0-71F7DF1CED4D}">
                <a16:creationId xmlns:a16="http://schemas.microsoft.com/office/drawing/2010/main" id="{6714D5B5-B09D-4890-8528-557721C77DAB}"/>
              </a:ext>
            </a:extLst>
          </p:cNvPr>
          <p:cNvSpPr>
            <a:spLocks noGrp="true"/>
          </p:cNvSpPr>
          <p:nvPr>
            <p:ph idx="15" type="body"/>
          </p:nvPr>
        </p:nvSpPr>
        <p:spPr>
          <a:xfrm rot="0">
            <a:off x="6473596" y="2878341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08.</a:t>
            </a:r>
            <a:endParaRPr dirty="0" lang="en-US"/>
          </a:p>
        </p:txBody>
      </p:sp>
      <p:sp>
        <p:nvSpPr>
          <p:cNvPr id="19" name="Text Placeholder 29">
            <a:extLst>
              <a:ext uri="{B279366B-4ACB-44A0-8D0E-EE5546D6B385}">
                <a16:creationId xmlns:a16="http://schemas.microsoft.com/office/drawing/2010/main" id="{CF89A5DA-E5C9-4B14-90A0-374F00D2AF60}"/>
              </a:ext>
            </a:extLst>
          </p:cNvPr>
          <p:cNvSpPr>
            <a:spLocks noGrp="true"/>
          </p:cNvSpPr>
          <p:nvPr>
            <p:ph idx="16" type="body"/>
          </p:nvPr>
        </p:nvSpPr>
        <p:spPr>
          <a:xfrm rot="0">
            <a:off x="6473596" y="4224599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20" name="Text Placeholder 31">
            <a:extLst>
              <a:ext uri="{24124ADC-73CF-47F2-A0BD-4F12CF29531F}">
                <a16:creationId xmlns:a16="http://schemas.microsoft.com/office/drawing/2010/main" id="{9DCDFB38-59F4-4B50-8ED1-5017C9F2D228}"/>
              </a:ext>
            </a:extLst>
          </p:cNvPr>
          <p:cNvSpPr>
            <a:spLocks noGrp="true"/>
          </p:cNvSpPr>
          <p:nvPr>
            <p:ph idx="17" type="body"/>
          </p:nvPr>
        </p:nvSpPr>
        <p:spPr>
          <a:xfrm rot="0">
            <a:off x="6473594" y="3976999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09.</a:t>
            </a:r>
            <a:endParaRPr dirty="0" lang="en-US"/>
          </a:p>
        </p:txBody>
      </p:sp>
      <p:sp>
        <p:nvSpPr>
          <p:cNvPr hidden="true" id="21" name="Text Placeholder 15">
            <a:extLst>
              <a:ext uri="{FFD57394-E0FE-4193-8069-F6456827153B}">
                <a16:creationId xmlns:a16="http://schemas.microsoft.com/office/drawing/2010/main" id="{93125887-9868-4F12-8F40-47E7ED801500}"/>
              </a:ext>
            </a:extLst>
          </p:cNvPr>
          <p:cNvSpPr>
            <a:spLocks noGrp="true"/>
          </p:cNvSpPr>
          <p:nvPr>
            <p:ph idx="18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22" name="Picture Placeholder 22">
            <a:extLst>
              <a:ext uri="{78807FDB-6C9C-491F-A877-D4A723AD5B1C}">
                <a16:creationId xmlns:a16="http://schemas.microsoft.com/office/drawing/2010/main" id="{7432215B-6694-4E0E-975C-F1C539CEB5C7}"/>
              </a:ext>
            </a:extLst>
          </p:cNvPr>
          <p:cNvSpPr>
            <a:spLocks noGrp="true"/>
          </p:cNvSpPr>
          <p:nvPr>
            <p:ph idx="19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3" name="Slide Number Placeholder 5">
            <a:extLst>
              <a:ext uri="{09F1E52C-C823-4CCB-9F28-647790686A14}">
                <a16:creationId xmlns:a16="http://schemas.microsoft.com/office/drawing/2010/main" id="{8D84A419-B2D6-4FB4-AFAD-1B1FB5BDA149}"/>
              </a:ext>
            </a:extLst>
          </p:cNvPr>
          <p:cNvSpPr>
            <a:spLocks noGrp="true"/>
          </p:cNvSpPr>
          <p:nvPr>
            <p:ph idx="20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0A87426F-862A-4D22-926B-F8DC4DA5168E}" type="slidenum"/>
            <a:endParaRPr dirty="0" lang="en-US"/>
          </a:p>
        </p:txBody>
      </p:sp>
      <p:sp>
        <p:nvSpPr>
          <p:cNvPr hidden="false" id="24" name="">
            <a:extLst>
              <a:ext uri="{E34F618F-C438-41E0-8451-28E261918DDD}">
                <a16:creationId xmlns:a16="http://schemas.microsoft.com/office/drawing/2010/main" id="{0FDA171C-EC91-4CA9-8B65-452033EF43C2}"/>
              </a:ext>
            </a:extLst>
          </p:cNvPr>
          <p:cNvSpPr/>
          <p:nvPr>
            <p:ph idx="21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anchor="t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5" name="Date Placeholder 1">
            <a:extLst>
              <a:ext uri="{0890BE6B-6E3F-407A-B8AC-A696BE541A18}">
                <a16:creationId xmlns:a16="http://schemas.microsoft.com/office/drawing/2010/main" id="{EDD223D8-EE19-455A-9316-7A295D50AFD2}"/>
              </a:ext>
            </a:extLst>
          </p:cNvPr>
          <p:cNvSpPr>
            <a:spLocks noGrp="true"/>
          </p:cNvSpPr>
          <p:nvPr>
            <p:ph idx="2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6" name="Footer Placeholder 1">
            <a:extLst>
              <a:ext uri="{8D98F9B7-F337-4F99-B292-CD11FE5D5EE5}">
                <a16:creationId xmlns:a16="http://schemas.microsoft.com/office/drawing/2010/main" id="{C9495B4A-A687-4312-847D-3E1CB3CFF175}"/>
              </a:ext>
            </a:extLst>
          </p:cNvPr>
          <p:cNvSpPr>
            <a:spLocks noGrp="true"/>
          </p:cNvSpPr>
          <p:nvPr>
            <p:ph idx="2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A030CE11-5876-4806-881D-0052E08F0ED3}">
        <p14:creationId xmlns:p14="http://schemas.microsoft.com/office/powerpoint/2010/main" val="1705004733714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953566A1-B023-4BFF-A4B6-57FCCF94C02B}">
                <a16:creationId xmlns:a16="http://schemas.microsoft.com/office/drawing/2010/main" id="{08002B4E-BAEA-4DD1-95E3-4BBA0FA61EEA}"/>
              </a:ext>
            </a:extLst>
          </p:cNvPr>
          <p:cNvSpPr/>
          <p:nvPr userDrawn="1"/>
        </p:nvSpPr>
        <p:spPr>
          <a:xfrm rot="0">
            <a:off x="249583" y="264766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Picture Placeholder 22">
            <a:extLst>
              <a:ext uri="{944EEB62-59D3-4196-A12C-6C559BA869C5}">
                <a16:creationId xmlns:a16="http://schemas.microsoft.com/office/drawing/2010/main" id="{8A68792D-8EF8-4D38-90C6-691230CDBE5C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4" name="Text Placeholder 19">
            <a:extLst>
              <a:ext uri="{CCA07DB1-0083-4395-BDC9-428882D3CC4C}">
                <a16:creationId xmlns:a16="http://schemas.microsoft.com/office/drawing/2010/main" id="{3992DEFC-CEF8-4B1A-A65A-CE09027B215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4" y="1243954"/>
            <a:ext cx="3448195" cy="31912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5" name="Text Placeholder 15">
            <a:extLst>
              <a:ext uri="{FB9657F8-2617-4F6B-9FCB-91880997D084}">
                <a16:creationId xmlns:a16="http://schemas.microsoft.com/office/drawing/2010/main" id="{AD6699FE-35BA-4A81-9E22-85E5D8832B6C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buNone/>
              <a:defRPr baseline="0" dirty="0" lang="en-US" sz="4000">
                <a:solidFill>
                  <a:schemeClr val="accent5"/>
                </a:solidFill>
                <a:latin typeface="Anton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6" name="Picture Placeholder 3">
            <a:extLst>
              <a:ext uri="{E7758164-2257-44F2-9E68-0F88404B6B15}">
                <a16:creationId xmlns:a16="http://schemas.microsoft.com/office/drawing/2010/main" id="{6DCF2A09-D6B6-47E5-9A2D-2F89109EF2DD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200525" y="1571405"/>
            <a:ext cx="4686299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Slide Number Placeholder 5">
            <a:extLst>
              <a:ext uri="{769640DC-24D6-47D2-80E4-83AA0B183734}">
                <a16:creationId xmlns:a16="http://schemas.microsoft.com/office/drawing/2010/main" id="{695E95C9-D896-4E2E-8984-42A3CACAA36B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3C1D942-E81B-4157-8CD2-5937980388FB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76D17950-0209-4E34-8B03-D30AC304E89C}">
                <a16:creationId xmlns:a16="http://schemas.microsoft.com/office/drawing/2010/main" id="{1C3806E5-DB5B-4F4E-933F-79F923405201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4B617C57-7C0E-4429-AE5C-7BB06CCECCD6}">
                <a16:creationId xmlns:a16="http://schemas.microsoft.com/office/drawing/2010/main" id="{0ABFD1DA-534E-41AC-9D3A-C17D18F83181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211A649A-C7B8-4F3D-87E9-BB04BC30A4E6}">
                <a16:creationId xmlns:a16="http://schemas.microsoft.com/office/drawing/2010/main" id="{1B9B4204-FDEE-4E24-8CF0-F9E3F18F5967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52FFBBB8-3C93-47FD-89CD-2D4DF3372CBA}">
        <p14:creationId xmlns:p14="http://schemas.microsoft.com/office/powerpoint/2010/main" val="1705004733716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UX Researc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9CECBE4F-9E5F-4E6B-9AFB-00A08BF47354}">
                <a16:creationId xmlns:a16="http://schemas.microsoft.com/office/drawing/2010/main" id="{0E0C8AFC-1A39-4F1A-BA97-9CC795AD84C8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7AFB1A73-F40A-4CAF-8490-166207115CD1}">
                <a16:creationId xmlns:a16="http://schemas.microsoft.com/office/drawing/2010/main" id="{21840ED4-AB51-4128-8270-BC9F5729C8D7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3589859"/>
            <a:ext cx="323388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4" name="Picture Placeholder 14">
            <a:extLst>
              <a:ext uri="{33EA6411-F4D2-4C62-BF21-5C3722BA97B6}">
                <a16:creationId xmlns:a16="http://schemas.microsoft.com/office/drawing/2010/main" id="{F8EFD18A-8ECE-4324-AAA1-95CFE92F4971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5057557" y="602716"/>
            <a:ext cx="3748304" cy="2472498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5" name="Picture Placeholder 14">
            <a:extLst>
              <a:ext uri="{9D002DDA-B7D9-4EAE-AA5D-C3F586FDEE7C}">
                <a16:creationId xmlns:a16="http://schemas.microsoft.com/office/drawing/2010/main" id="{29EB2211-926E-4A14-BE7F-81F2C4E3E03D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479453" y="602718"/>
            <a:ext cx="2216121" cy="196903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6" name="Picture Placeholder 14">
            <a:extLst>
              <a:ext uri="{4F4B11F4-A4D2-4D04-81D8-40AF97E2EE60}">
                <a16:creationId xmlns:a16="http://schemas.microsoft.com/office/drawing/2010/main" id="{4D5A6371-72F6-44EB-A702-0A4DC1FBF1C3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2789247" y="602716"/>
            <a:ext cx="2174637" cy="196903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19">
            <a:extLst>
              <a:ext uri="{D054CFE7-F8A9-4373-A22C-9F4DC654F48A}">
                <a16:creationId xmlns:a16="http://schemas.microsoft.com/office/drawing/2010/main" id="{257EC61A-E1EE-49FB-8C2E-4CE6F8A4C2BE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071614" y="3527711"/>
            <a:ext cx="4734248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8" name="Picture Placeholder 22">
            <a:extLst>
              <a:ext uri="{EFF5EDE4-63BF-4B60-A2FA-F104C9E76C74}">
                <a16:creationId xmlns:a16="http://schemas.microsoft.com/office/drawing/2010/main" id="{A961D0C4-3BB3-40F5-BB39-615444BFA2FC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>
                <a:latin typeface="+mn-lt"/>
              </a:defRPr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9" name="Slide Number Placeholder 5">
            <a:extLst>
              <a:ext uri="{A4622CDA-E3C1-4555-BD51-1FA21F9FFFAA}">
                <a16:creationId xmlns:a16="http://schemas.microsoft.com/office/drawing/2010/main" id="{1492825E-DB23-4328-8379-76734C361C1D}"/>
              </a:ext>
            </a:extLst>
          </p:cNvPr>
          <p:cNvSpPr>
            <a:spLocks noGrp="true"/>
          </p:cNvSpPr>
          <p:nvPr>
            <p:ph idx="6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F2DE9293-6DB0-4EA6-94FA-30A09782F1FD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0" name="">
            <a:extLst>
              <a:ext uri="{38328417-DCA4-498F-B50D-FA45A529F083}">
                <a16:creationId xmlns:a16="http://schemas.microsoft.com/office/drawing/2010/main" id="{FE2ED865-7FF9-401C-B13C-078871563C1C}"/>
              </a:ext>
            </a:extLst>
          </p:cNvPr>
          <p:cNvSpPr/>
          <p:nvPr>
            <p:ph idx="7" type="title"/>
          </p:nvPr>
        </p:nvSpPr>
        <p:spPr>
          <a:xfrm flipH="false" flipV="false" rot="0">
            <a:off x="409575" y="3581400"/>
            <a:ext cx="32385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1" name="Date Placeholder 1">
            <a:extLst>
              <a:ext uri="{3E615D02-9EE2-4993-B7F7-90D88BCB381D}">
                <a16:creationId xmlns:a16="http://schemas.microsoft.com/office/drawing/2010/main" id="{2D91B139-5973-44DD-AF09-DAC50CB4349B}"/>
              </a:ext>
            </a:extLst>
          </p:cNvPr>
          <p:cNvSpPr>
            <a:spLocks noGrp="true"/>
          </p:cNvSpPr>
          <p:nvPr>
            <p:ph idx="8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2" name="Footer Placeholder 1">
            <a:extLst>
              <a:ext uri="{91147831-7F9A-48BE-99AF-13B1EC465D0E}">
                <a16:creationId xmlns:a16="http://schemas.microsoft.com/office/drawing/2010/main" id="{BA35EF96-704E-4BAD-82D5-A92892A9A67C}"/>
              </a:ext>
            </a:extLst>
          </p:cNvPr>
          <p:cNvSpPr>
            <a:spLocks noGrp="true"/>
          </p:cNvSpPr>
          <p:nvPr>
            <p:ph idx="9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D993B95D-D8C8-4D9A-B503-6FEDD6A18D3B}">
        <p14:creationId xmlns:p14="http://schemas.microsoft.com/office/powerpoint/2010/main" val="1705004733718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Method and 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29">
            <a:extLst>
              <a:ext uri="{C99368A6-160E-4989-9C99-5527D14A8D6E}">
                <a16:creationId xmlns:a16="http://schemas.microsoft.com/office/drawing/2010/main" id="{80D25238-7503-43D9-AA02-11882F536756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562494" y="862013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3" name="Text Placeholder 31">
            <a:extLst>
              <a:ext uri="{8D7CA5C0-220C-4C22-9BF3-E6B872D7FA53}">
                <a16:creationId xmlns:a16="http://schemas.microsoft.com/office/drawing/2010/main" id="{E3F44917-5439-488B-8217-FA69117DA11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562494" y="1041197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4" name="Rectangle 6">
            <a:extLst>
              <a:ext uri="{5B0DBDB7-4C59-4C9D-A78C-89894CB40B14}">
                <a16:creationId xmlns:a16="http://schemas.microsoft.com/office/drawing/2010/main" id="{F841946C-B8A1-4049-B3D6-0718F5A9352D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Picture 18">
            <a:extLst>
              <a:ext uri="{C4DF7E37-342C-4A45-910F-43EF1EAB0393}">
                <a16:creationId xmlns:a16="http://schemas.microsoft.com/office/drawing/2010/main" id="{2CD5A79E-7010-4485-B6CF-964F0301AD03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6576" l="27500" r="37722" t="6944"/>
          <a:stretch>
            <a:fillRect/>
          </a:stretch>
        </p:blipFill>
        <p:spPr>
          <a:xfrm rot="0">
            <a:off x="7303011" y="625110"/>
            <a:ext cx="1845751" cy="4201092"/>
          </a:xfrm>
          <a:prstGeom prst="rect">
            <a:avLst/>
          </a:prstGeom>
          <a:noFill/>
        </p:spPr>
      </p:pic>
      <p:sp>
        <p:nvSpPr>
          <p:cNvPr id="6" name="Picture Placeholder 23">
            <a:extLst>
              <a:ext uri="{B62A16F1-E70A-48DD-91DA-6A8AE24017EE}">
                <a16:creationId xmlns:a16="http://schemas.microsoft.com/office/drawing/2010/main" id="{07A4366B-73F3-424A-AACD-BC7350236788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539632" y="1183481"/>
            <a:ext cx="1609131" cy="3067050"/>
          </a:xfrm>
          <a:ln>
            <a:noFill/>
          </a:ln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29">
            <a:extLst>
              <a:ext uri="{85A43844-7896-4EE2-A46A-C72A0E9169B1}">
                <a16:creationId xmlns:a16="http://schemas.microsoft.com/office/drawing/2010/main" id="{60CAFA83-41C2-4D02-A28F-D3AAF4FE5874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562494" y="237082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8" name="Text Placeholder 31">
            <a:extLst>
              <a:ext uri="{D4577B85-C679-450E-A929-BAF16E944B6D}">
                <a16:creationId xmlns:a16="http://schemas.microsoft.com/office/drawing/2010/main" id="{ED03B164-D770-4887-97C7-5D773CCE8DBF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62493" y="2550006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9" name="Text Placeholder 29">
            <a:extLst>
              <a:ext uri="{2FAB318B-DB36-4BFE-9491-216080BB657F}">
                <a16:creationId xmlns:a16="http://schemas.microsoft.com/office/drawing/2010/main" id="{9E4134EC-33C6-43FA-B6C3-450FFA83E32F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557729" y="387963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0" name="Text Placeholder 31">
            <a:extLst>
              <a:ext uri="{7FD307AB-4EAF-48D6-94E0-EA27DE097F4D}">
                <a16:creationId xmlns:a16="http://schemas.microsoft.com/office/drawing/2010/main" id="{2ED3E075-0248-4432-8DF4-BAC23ECB7314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57729" y="4058814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11" name="Text Placeholder 15">
            <a:extLst>
              <a:ext uri="{03CACFFB-0682-46E1-8ED0-AFE338444FA6}">
                <a16:creationId xmlns:a16="http://schemas.microsoft.com/office/drawing/2010/main" id="{BB39557A-971A-4563-A4EA-45C39C9B8D30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416573" y="683772"/>
            <a:ext cx="2818117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hidden="false" id="12" name="Text Placeholder 19">
            <a:extLst>
              <a:ext uri="{1715D074-66BD-4D92-B0F0-9D6B73E2FB60}">
                <a16:creationId xmlns:a16="http://schemas.microsoft.com/office/drawing/2010/main" id="{F44CEE84-33AD-46EA-BCFD-4094AC39602B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21320" y="1802955"/>
            <a:ext cx="2813370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3" name="Oval 40">
            <a:extLst>
              <a:ext uri="{2B32E548-CAFB-4A03-9069-1CD6A4A94610}">
                <a16:creationId xmlns:a16="http://schemas.microsoft.com/office/drawing/2010/main" id="{96B0D476-BCDF-450C-895C-58385B642EA0}"/>
              </a:ext>
            </a:extLst>
          </p:cNvPr>
          <p:cNvSpPr/>
          <p:nvPr userDrawn="1"/>
        </p:nvSpPr>
        <p:spPr>
          <a:xfrm rot="0">
            <a:off x="3305146" y="523924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4" name="Picture Placeholder 25">
            <a:extLst>
              <a:ext uri="{E69C161F-A3E0-4486-8918-1C9C55212AE6}">
                <a16:creationId xmlns:a16="http://schemas.microsoft.com/office/drawing/2010/main" id="{CB2E441A-5706-41E2-A4CC-FFB321391FA4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648739" y="865206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5" name="Oval 41">
            <a:extLst>
              <a:ext uri="{1BF1F279-A024-49A1-AF40-A06535BC9890}">
                <a16:creationId xmlns:a16="http://schemas.microsoft.com/office/drawing/2010/main" id="{6C23925E-759F-4908-9561-E0ACCC965028}"/>
              </a:ext>
            </a:extLst>
          </p:cNvPr>
          <p:cNvSpPr/>
          <p:nvPr userDrawn="1"/>
        </p:nvSpPr>
        <p:spPr>
          <a:xfrm rot="0">
            <a:off x="3305146" y="2032733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6" name="Picture Placeholder 25">
            <a:extLst>
              <a:ext uri="{7DEFF8D5-B294-43BD-8F8A-DAED009D54AC}">
                <a16:creationId xmlns:a16="http://schemas.microsoft.com/office/drawing/2010/main" id="{D83FD8F4-28E0-44CD-9EF9-B0CDFC4C28D9}"/>
              </a:ext>
            </a:extLst>
          </p:cNvPr>
          <p:cNvSpPr>
            <a:spLocks noGrp="true"/>
          </p:cNvSpPr>
          <p:nvPr>
            <p:ph idx="10" type="pic"/>
          </p:nvPr>
        </p:nvSpPr>
        <p:spPr>
          <a:xfrm rot="0">
            <a:off x="3648739" y="2374015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7" name="Oval 43">
            <a:extLst>
              <a:ext uri="{DAE5E955-DCEF-43CA-97C4-A0C582C248C6}">
                <a16:creationId xmlns:a16="http://schemas.microsoft.com/office/drawing/2010/main" id="{8E81BAE9-EBB2-420E-9648-46CD04839841}"/>
              </a:ext>
            </a:extLst>
          </p:cNvPr>
          <p:cNvSpPr/>
          <p:nvPr userDrawn="1"/>
        </p:nvSpPr>
        <p:spPr>
          <a:xfrm rot="0">
            <a:off x="3305146" y="3541542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8" name="Picture Placeholder 25">
            <a:extLst>
              <a:ext uri="{7FE5BCB2-FA72-48A8-B388-1A916CBA7001}">
                <a16:creationId xmlns:a16="http://schemas.microsoft.com/office/drawing/2010/main" id="{51FA4F7E-C606-454F-A59F-28412FA9EA16}"/>
              </a:ext>
            </a:extLst>
          </p:cNvPr>
          <p:cNvSpPr>
            <a:spLocks noGrp="true"/>
          </p:cNvSpPr>
          <p:nvPr>
            <p:ph idx="11" type="pic"/>
          </p:nvPr>
        </p:nvSpPr>
        <p:spPr>
          <a:xfrm rot="0">
            <a:off x="3648739" y="3882824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9" name="Picture Placeholder 22">
            <a:extLst>
              <a:ext uri="{6CD57B62-53E9-4908-812F-F362EEEA54C2}">
                <a16:creationId xmlns:a16="http://schemas.microsoft.com/office/drawing/2010/main" id="{2484C880-02D8-4410-9670-81FFD26A3881}"/>
              </a:ext>
            </a:extLst>
          </p:cNvPr>
          <p:cNvSpPr>
            <a:spLocks noGrp="true"/>
          </p:cNvSpPr>
          <p:nvPr>
            <p:ph idx="1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0" name="Slide Number Placeholder 5">
            <a:extLst>
              <a:ext uri="{F6B1227A-0CF7-4A92-8491-0A240A798CD8}">
                <a16:creationId xmlns:a16="http://schemas.microsoft.com/office/drawing/2010/main" id="{33DCAEC5-88AE-483C-B4DB-8622C6301DA1}"/>
              </a:ext>
            </a:extLst>
          </p:cNvPr>
          <p:cNvSpPr>
            <a:spLocks noGrp="true"/>
          </p:cNvSpPr>
          <p:nvPr>
            <p:ph idx="13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97231B7-8ACD-4828-B7D6-AE6027422B16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">
            <a:extLst>
              <a:ext uri="{8A97913D-2E03-4CE8-BFE2-FF9D702843DB}">
                <a16:creationId xmlns:a16="http://schemas.microsoft.com/office/drawing/2010/main" id="{4DFCDAE8-F59C-4507-B553-1A7EDDF0AA05}"/>
              </a:ext>
            </a:extLst>
          </p:cNvPr>
          <p:cNvSpPr/>
          <p:nvPr>
            <p:ph idx="14" type="title"/>
          </p:nvPr>
        </p:nvSpPr>
        <p:spPr>
          <a:xfrm flipH="false" flipV="false" rot="0">
            <a:off x="428625" y="676275"/>
            <a:ext cx="28194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2" name="Date Placeholder 1">
            <a:extLst>
              <a:ext uri="{A465666A-0D12-4722-8A8A-A62DB522F79D}">
                <a16:creationId xmlns:a16="http://schemas.microsoft.com/office/drawing/2010/main" id="{85F472B9-4AFA-4664-AA21-9FB3CA6D2D09}"/>
              </a:ext>
            </a:extLst>
          </p:cNvPr>
          <p:cNvSpPr>
            <a:spLocks noGrp="true"/>
          </p:cNvSpPr>
          <p:nvPr>
            <p:ph idx="15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3" name="Footer Placeholder 1">
            <a:extLst>
              <a:ext uri="{50E85EA4-BA56-4629-B38F-0EA88412D721}">
                <a16:creationId xmlns:a16="http://schemas.microsoft.com/office/drawing/2010/main" id="{8B9E75CB-7847-4E72-8055-C9393D64D54B}"/>
              </a:ext>
            </a:extLst>
          </p:cNvPr>
          <p:cNvSpPr>
            <a:spLocks noGrp="true"/>
          </p:cNvSpPr>
          <p:nvPr>
            <p:ph idx="16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2DB602E6-5B46-4FE3-9F57-F51F32115FDA}">
        <p14:creationId xmlns:p14="http://schemas.microsoft.com/office/powerpoint/2010/main" val="1705004733720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E27939B1-B9AF-4BA0-A8C5-2A59676B4380}">
                <a16:creationId xmlns:a16="http://schemas.microsoft.com/office/drawing/2010/main" id="{2E91A5DA-758C-4FCC-B840-7F5913B33C91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6">
            <a:extLst>
              <a:ext uri="{D6C50ED0-F1BD-4DE1-9EA1-DAAB824D6AF8}">
                <a16:creationId xmlns:a16="http://schemas.microsoft.com/office/drawing/2010/main" id="{1DC63DBC-81B8-4AB7-8FEE-189E069199F1}"/>
              </a:ext>
            </a:extLst>
          </p:cNvPr>
          <p:cNvSpPr/>
          <p:nvPr userDrawn="1"/>
        </p:nvSpPr>
        <p:spPr>
          <a:xfrm rot="0">
            <a:off x="5419146" y="1243953"/>
            <a:ext cx="3467678" cy="320782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4" name="Content Placeholder 4">
            <a:extLst>
              <a:ext uri="{A2449F9E-3946-4886-8CAC-7004690BD471}">
                <a16:creationId xmlns:a16="http://schemas.microsoft.com/office/drawing/2010/main" id="{F4313A3E-BCC4-4EC2-ABFE-642542B95BF9}"/>
              </a:ext>
            </a:extLst>
          </p:cNvPr>
          <p:cNvSpPr>
            <a:spLocks noGrp="true"/>
          </p:cNvSpPr>
          <p:nvPr>
            <p:ph/>
          </p:nvPr>
        </p:nvSpPr>
        <p:spPr>
          <a:xfrm rot="0">
            <a:off x="416718" y="2678906"/>
            <a:ext cx="2827846" cy="1969293"/>
          </a:xfrm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baseline="0" dirty="0" lang="en-US" sz="1400">
                <a:latin typeface="Rubik-light"/>
              </a:defRPr>
            </a:lvl1pPr>
          </a:lstStyle>
          <a:p>
            <a:pPr lvl="0"/>
            <a:r>
              <a:rPr dirty="0" lang="en-US"/>
              <a:t>Add chart or picture</a:t>
            </a:r>
            <a:endParaRPr dirty="0" lang="en-US"/>
          </a:p>
        </p:txBody>
      </p:sp>
      <p:sp>
        <p:nvSpPr>
          <p:cNvPr id="5" name="Picture Placeholder 2">
            <a:extLst>
              <a:ext uri="{F2583290-4286-44C1-9051-E35922F6319E}">
                <a16:creationId xmlns:a16="http://schemas.microsoft.com/office/drawing/2010/main" id="{F98E867A-043E-411F-A33B-37E8CA4E7F50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5606041" y="1345862"/>
            <a:ext cx="1075167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hidden="false" id="6" name="Text Placeholder 29">
            <a:extLst>
              <a:ext uri="{413AE0B3-6AD4-44B5-AAD1-CD65F1041616}">
                <a16:creationId xmlns:a16="http://schemas.microsoft.com/office/drawing/2010/main" id="{62A74A31-F56C-4F6D-8595-1FDC1264ED68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5606041" y="2671846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7" name="Text Placeholder 31">
            <a:extLst>
              <a:ext uri="{2102E72D-E770-48D8-A0FC-47FE582044D2}">
                <a16:creationId xmlns:a16="http://schemas.microsoft.com/office/drawing/2010/main" id="{792846EB-A7CC-4CAA-9DCE-23922162D68F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5606040" y="2851030"/>
            <a:ext cx="2332265" cy="236532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0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8" name="Text Placeholder 15">
            <a:extLst>
              <a:ext uri="{0365A0A5-4653-41A7-913B-FE51CEA36CE2}">
                <a16:creationId xmlns:a16="http://schemas.microsoft.com/office/drawing/2010/main" id="{F091FF3D-85C0-4F5B-A082-3C7E91ABC829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9" name="Text Placeholder 31">
            <a:extLst>
              <a:ext uri="{0D6BF70A-CB7B-47FF-B4FF-6F7421618205}">
                <a16:creationId xmlns:a16="http://schemas.microsoft.com/office/drawing/2010/main" id="{B77A7EC9-1A18-4293-873B-E6AA49D24364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5606040" y="3157925"/>
            <a:ext cx="3133146" cy="113784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0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10" name="Text Placeholder 19">
            <a:extLst>
              <a:ext uri="{0AA682F7-9D13-44E3-8F51-F74012E2F8E4}">
                <a16:creationId xmlns:a16="http://schemas.microsoft.com/office/drawing/2010/main" id="{6D8DEB07-7354-4CFA-A929-50051CFFAA93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16573" y="1243953"/>
            <a:ext cx="4184001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1" name="Oval 49">
            <a:extLst>
              <a:ext uri="{281FFCD6-D3DD-4E36-8A82-1CFF7FDC1E83}">
                <a16:creationId xmlns:a16="http://schemas.microsoft.com/office/drawing/2010/main" id="{39D0D0C2-B824-437C-A692-61003D3757B0}"/>
              </a:ext>
            </a:extLst>
          </p:cNvPr>
          <p:cNvSpPr/>
          <p:nvPr userDrawn="1"/>
        </p:nvSpPr>
        <p:spPr>
          <a:xfrm rot="0">
            <a:off x="3525552" y="3157925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2" name="Picture Placeholder 25">
            <a:extLst>
              <a:ext uri="{C3DEEC40-2850-4ADA-9CA2-160798228A43}">
                <a16:creationId xmlns:a16="http://schemas.microsoft.com/office/drawing/2010/main" id="{C72C92BB-98E6-4936-BA69-2DC021F8E252}"/>
              </a:ext>
            </a:extLst>
          </p:cNvPr>
          <p:cNvSpPr>
            <a:spLocks noGrp="true"/>
          </p:cNvSpPr>
          <p:nvPr>
            <p:ph idx="7" type="pic"/>
          </p:nvPr>
        </p:nvSpPr>
        <p:spPr>
          <a:xfrm rot="0">
            <a:off x="3869145" y="3499207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3" name="Picture Placeholder 22">
            <a:extLst>
              <a:ext uri="{FEB85433-91AE-485B-8321-73B5E811E197}">
                <a16:creationId xmlns:a16="http://schemas.microsoft.com/office/drawing/2010/main" id="{FF30D519-C0A3-4AAB-A169-0E99C045B8D1}"/>
              </a:ext>
            </a:extLst>
          </p:cNvPr>
          <p:cNvSpPr>
            <a:spLocks noGrp="true"/>
          </p:cNvSpPr>
          <p:nvPr>
            <p:ph idx="8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14" name="Slide Number Placeholder 5">
            <a:extLst>
              <a:ext uri="{4884C380-B92D-4B39-8F2B-49E3A8A1C86F}">
                <a16:creationId xmlns:a16="http://schemas.microsoft.com/office/drawing/2010/main" id="{DF83AED6-5F0A-4D10-A880-6B1C4C2277E4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8F06244A-7253-445E-B6B3-BAC00DFE5AC4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5" name="">
            <a:extLst>
              <a:ext uri="{4E18054E-FFAA-4B34-A8FC-7DF1FDC734C7}">
                <a16:creationId xmlns:a16="http://schemas.microsoft.com/office/drawing/2010/main" id="{3D2DD658-7945-40F3-8BCD-CBB6F8DC2D83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anchor="t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6" name="Date Placeholder 1">
            <a:extLst>
              <a:ext uri="{2EF72297-0924-4CAA-8AF7-CD56359984E2}">
                <a16:creationId xmlns:a16="http://schemas.microsoft.com/office/drawing/2010/main" id="{E1D8B72D-89EE-4371-9E0E-84CA1D50C93D}"/>
              </a:ext>
            </a:extLst>
          </p:cNvPr>
          <p:cNvSpPr>
            <a:spLocks noGrp="true"/>
          </p:cNvSpPr>
          <p:nvPr>
            <p:ph idx="11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7" name="Footer Placeholder 1">
            <a:extLst>
              <a:ext uri="{71657F8F-DA46-48F8-AFEE-55BBDA88F3E5}">
                <a16:creationId xmlns:a16="http://schemas.microsoft.com/office/drawing/2010/main" id="{0CA2825A-616A-4980-BAA9-F6862B3EE8F4}"/>
              </a:ext>
            </a:extLst>
          </p:cNvPr>
          <p:cNvSpPr>
            <a:spLocks noGrp="true"/>
          </p:cNvSpPr>
          <p:nvPr>
            <p:ph idx="12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758EA1F2-BF78-453B-BCA2-6EAF25C51E51}">
        <p14:creationId xmlns:p14="http://schemas.microsoft.com/office/powerpoint/2010/main" val="1705004733722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Key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E96D5D98-FF09-48AE-B0D7-2B7CE633C53C}">
                <a16:creationId xmlns:a16="http://schemas.microsoft.com/office/drawing/2010/main" id="{D6393E4F-8BE3-466F-9A92-3E178C6C912D}"/>
              </a:ext>
            </a:extLst>
          </p:cNvPr>
          <p:cNvSpPr/>
          <p:nvPr userDrawn="1"/>
        </p:nvSpPr>
        <p:spPr>
          <a:xfrm rot="0">
            <a:off x="257175" y="257173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Chart Placeholder 4">
            <a:extLst>
              <a:ext uri="{C465612E-8054-4596-A629-64AC5261CA4A}">
                <a16:creationId xmlns:a16="http://schemas.microsoft.com/office/drawing/2010/main" id="{7E7D768E-DD3E-4E92-9016-3086F6F8E41F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2578893"/>
            <a:ext cx="3534217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false" id="4" name="Chart Placeholder 2">
            <a:extLst>
              <a:ext uri="{9DC9F317-017F-45A2-BE46-7D5C81C8EDF5}">
                <a16:creationId xmlns:a16="http://schemas.microsoft.com/office/drawing/2010/main" id="{54F2EB21-3655-44D1-935F-12E3E445D4AC}"/>
              </a:ext>
            </a:extLst>
          </p:cNvPr>
          <p:cNvSpPr>
            <a:spLocks noGrp="true"/>
          </p:cNvSpPr>
          <p:nvPr>
            <p:ph idx="1" type="chart"/>
          </p:nvPr>
        </p:nvSpPr>
        <p:spPr>
          <a:xfrm rot="0">
            <a:off x="4276725" y="871809"/>
            <a:ext cx="4529137" cy="3901827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true" id="5" name="Text Placeholder 15">
            <a:extLst>
              <a:ext uri="{93183885-A7D1-4D20-8823-98244A492F0C}">
                <a16:creationId xmlns:a16="http://schemas.microsoft.com/office/drawing/2010/main" id="{4CB427E2-BECF-468D-B473-D2611B66DE7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3C03BEDA-F2D8-4D5B-8205-E937455B1D57}">
                <a16:creationId xmlns:a16="http://schemas.microsoft.com/office/drawing/2010/main" id="{2A4EE1A5-A6FB-4F05-A57A-715E55A4DDBD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1243953"/>
            <a:ext cx="3534364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Picture Placeholder 22">
            <a:extLst>
              <a:ext uri="{1217E3C0-6EBA-405A-93E1-17C45CCF24EA}">
                <a16:creationId xmlns:a16="http://schemas.microsoft.com/office/drawing/2010/main" id="{682EEB32-3693-49EB-9D89-A9D6CB3250C1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AFAE39B7-4FB0-4E32-88EE-B5230BCC495E}">
                <a16:creationId xmlns:a16="http://schemas.microsoft.com/office/drawing/2010/main" id="{858F7673-F736-4015-8235-48BD6B8077A8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F56EB93-1218-4F59-A4D5-C2F728D0D650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9" name="">
            <a:extLst>
              <a:ext uri="{E446F51F-3F8E-4625-9F3B-838D3925114C}">
                <a16:creationId xmlns:a16="http://schemas.microsoft.com/office/drawing/2010/main" id="{3B11A2EB-C1C0-4AA7-9AE6-BD017B35BD8E}"/>
              </a:ext>
            </a:extLst>
          </p:cNvPr>
          <p:cNvSpPr/>
          <p:nvPr>
            <p:ph idx="6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10" name="">
            <a:extLst>
              <a:ext uri="{11D7B586-736D-4CCB-8011-C64DA602B5FF}">
                <a16:creationId xmlns:a16="http://schemas.microsoft.com/office/drawing/2010/main" id="{3B4B410B-18CF-4B3F-B3CB-A97B04B183A5}"/>
              </a:ext>
            </a:extLst>
          </p:cNvPr>
          <p:cNvSpPr/>
          <p:nvPr>
            <p:ph idx="7"/>
          </p:nvPr>
        </p:nvSpPr>
        <p:spPr>
          <a:xfrm flipH="false" flipV="false" rot="0">
            <a:off x="3095625" y="1094189"/>
            <a:ext cx="3333750" cy="3333750"/>
          </a:xfrm>
          <a:prstGeom prst="rect">
            <a:avLst/>
          </a:prstGeom>
        </p:spPr>
        <p:txBody>
          <a:bodyPr bIns="45720" lIns="91440" rIns="91440" rtlCol="0" tIns="45720" vert="horz">
            <a:normAutofit fontScale="100000" lnSpcReduction="0"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true" id="11" name="">
            <a:extLst>
              <a:ext uri="{20648E2A-E565-48E4-9AFB-891ED2EF309F}">
                <a16:creationId xmlns:a16="http://schemas.microsoft.com/office/drawing/2010/main" id="{86C020C8-9621-4F4D-8A48-677513C1AB78}"/>
              </a:ext>
            </a:extLst>
          </p:cNvPr>
          <p:cNvSpPr/>
          <p:nvPr>
            <p:ph idx="8"/>
          </p:nvPr>
        </p:nvSpPr>
        <p:spPr>
          <a:xfrm flipH="false" flipV="false" rot="0">
            <a:off x="4276725" y="866775"/>
            <a:ext cx="4533900" cy="3905250"/>
          </a:xfrm>
          <a:prstGeom prst="rect">
            <a:avLst/>
          </a:prstGeom>
        </p:spPr>
        <p:txBody>
          <a:bodyPr bIns="45720" lIns="91440" rIns="91440" rtlCol="0" tIns="45720" vert="horz">
            <a:normAutofit fontScale="100000" lnSpcReduction="0"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2" name="Date Placeholder 1">
            <a:extLst>
              <a:ext uri="{FE5E0C58-982A-42B7-B652-D7ED8988E3A7}">
                <a16:creationId xmlns:a16="http://schemas.microsoft.com/office/drawing/2010/main" id="{D7D027F8-AB19-4974-A5BE-E11CE82578BD}"/>
              </a:ext>
            </a:extLst>
          </p:cNvPr>
          <p:cNvSpPr>
            <a:spLocks noGrp="true"/>
          </p:cNvSpPr>
          <p:nvPr>
            <p:ph idx="9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3" name="Footer Placeholder 1">
            <a:extLst>
              <a:ext uri="{B80F9D75-1E4C-4343-AAB3-F8C58DE2D8B4}">
                <a16:creationId xmlns:a16="http://schemas.microsoft.com/office/drawing/2010/main" id="{664BE779-02B7-4ABE-A644-247077942416}"/>
              </a:ext>
            </a:extLst>
          </p:cNvPr>
          <p:cNvSpPr>
            <a:spLocks noGrp="true"/>
          </p:cNvSpPr>
          <p:nvPr>
            <p:ph idx="10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35AE7840-E18E-4C27-96C0-6E254D58A44E}">
        <p14:creationId xmlns:p14="http://schemas.microsoft.com/office/powerpoint/2010/main" val="1705004733724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Product Testing Resul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5F8E1CD3-1D6B-4200-BDE6-69218C2825EF}">
                <a16:creationId xmlns:a16="http://schemas.microsoft.com/office/drawing/2010/main" id="{5EC30471-052D-4B7F-93BE-9A14DFCEDED3}"/>
              </a:ext>
            </a:extLst>
          </p:cNvPr>
          <p:cNvSpPr/>
          <p:nvPr userDrawn="1"/>
        </p:nvSpPr>
        <p:spPr>
          <a:xfrm rot="0">
            <a:off x="257175" y="257173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Chart Placeholder 4">
            <a:extLst>
              <a:ext uri="{AD99CBA6-7DF2-4E8F-A5CF-BA8476AEBA11}">
                <a16:creationId xmlns:a16="http://schemas.microsoft.com/office/drawing/2010/main" id="{CD835564-42FE-4176-A2E0-FB9C0B0711F8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1833562"/>
            <a:ext cx="8389143" cy="2940075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true" id="4" name="Text Placeholder 15">
            <a:extLst>
              <a:ext uri="{BA4E7D25-643D-43C6-938C-0DFDB33705CF}">
                <a16:creationId xmlns:a16="http://schemas.microsoft.com/office/drawing/2010/main" id="{6D30AC27-19C1-4C5C-8986-BAED1DB2156F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2" y="605058"/>
            <a:ext cx="7526326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5" name="Text Placeholder 19">
            <a:extLst>
              <a:ext uri="{70492D7D-75F4-4813-830B-964BA00FDA7A}">
                <a16:creationId xmlns:a16="http://schemas.microsoft.com/office/drawing/2010/main" id="{BE6FD709-318B-4A33-B908-AD74FCCD8F7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1243953"/>
            <a:ext cx="7526325" cy="437208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6" name="Picture Placeholder 22">
            <a:extLst>
              <a:ext uri="{FA10EB6B-0245-4A07-A5A4-31BF9DB3FD68}">
                <a16:creationId xmlns:a16="http://schemas.microsoft.com/office/drawing/2010/main" id="{0C25E12E-590D-4A99-807F-1012801B4C1F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7" name="Slide Number Placeholder 5">
            <a:extLst>
              <a:ext uri="{9AF673AB-FA88-4C26-B206-3B52E090A7D7}">
                <a16:creationId xmlns:a16="http://schemas.microsoft.com/office/drawing/2010/main" id="{25A3259B-C202-423E-9005-DE17F666005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F3A7D1FE-E673-49FA-9E77-71D893AEE6C0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8A1B42E0-8119-401E-A42D-9E890F106EB4}">
                <a16:creationId xmlns:a16="http://schemas.microsoft.com/office/drawing/2010/main" id="{F41BC774-AC5F-4292-8D29-F20458091FE7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43B7DD1F-71D8-4001-9EEF-2AACC559CD5C}">
                <a16:creationId xmlns:a16="http://schemas.microsoft.com/office/drawing/2010/main" id="{E3C2FF42-62AA-47CB-9136-9534CD4C2D9D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CBEF5AE6-6A4F-4E5B-A328-1398342B5C53}">
                <a16:creationId xmlns:a16="http://schemas.microsoft.com/office/drawing/2010/main" id="{72232393-9B33-4692-8088-D4ACFEEDF9D9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07B17854-7B47-4983-8A98-845DBA4644A8}">
        <p14:creationId xmlns:p14="http://schemas.microsoft.com/office/powerpoint/2010/main" val="1705004733726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15">
            <a:extLst>
              <a:ext uri="{86568098-D07D-4585-9352-2FB12138AA98}">
                <a16:creationId xmlns:a16="http://schemas.microsoft.com/office/drawing/2010/main" id="{831C13C2-EEE0-4779-A56D-8089BCA85473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246857" y="2428652"/>
            <a:ext cx="4392884" cy="1098612"/>
          </a:xfrm>
        </p:spPr>
        <p:txBody>
          <a:bodyPr anchor="ctr" rtlCol="0" vert="horz">
            <a:noAutofit/>
          </a:bodyPr>
          <a:lstStyle>
            <a:lvl1pPr indent="0" lvl="0" marL="0">
              <a:buNone/>
              <a:defRPr baseline="0" dirty="0" lang="en-US" sz="23900">
                <a:solidFill>
                  <a:schemeClr val="accent6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01.</a:t>
            </a:r>
            <a:endParaRPr dirty="0" lang="en-US"/>
          </a:p>
        </p:txBody>
      </p:sp>
      <p:sp>
        <p:nvSpPr>
          <p:cNvPr hidden="false" id="3" name="Picture Placeholder 22">
            <a:extLst>
              <a:ext uri="{D8B400A9-0DA7-437E-B9AD-E049CBE95B28}">
                <a16:creationId xmlns:a16="http://schemas.microsoft.com/office/drawing/2010/main" id="{95A2CA8E-84AD-4879-9EC8-2C1D2A49356B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4" name="Rectangle 16">
            <a:extLst>
              <a:ext uri="{54DE99D6-D552-49EB-87CD-6816DFE58E34}">
                <a16:creationId xmlns:a16="http://schemas.microsoft.com/office/drawing/2010/main" id="{70924AA9-4BF9-4B1E-ACCB-AB44FD6F2252}"/>
              </a:ext>
            </a:extLst>
          </p:cNvPr>
          <p:cNvSpPr/>
          <p:nvPr userDrawn="1"/>
        </p:nvSpPr>
        <p:spPr>
          <a:xfrm rot="0">
            <a:off x="257175" y="257173"/>
            <a:ext cx="363181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5" name="Text Placeholder 19">
            <a:extLst>
              <a:ext uri="{93EF877C-82EC-4EB8-9C0B-E124B2E6872D}">
                <a16:creationId xmlns:a16="http://schemas.microsoft.com/office/drawing/2010/main" id="{FBD33D59-909B-4F97-9CEB-B06E72B7404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21320" y="2679255"/>
            <a:ext cx="2813370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15">
            <a:extLst>
              <a:ext uri="{F667019A-8B3B-4D12-8686-6F67B73939E8}">
                <a16:creationId xmlns:a16="http://schemas.microsoft.com/office/drawing/2010/main" id="{9DC6930B-1FFE-440B-BA86-8F52DDA4D54B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3" y="1479557"/>
            <a:ext cx="294813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7" name="Slide Number Placeholder 5">
            <a:extLst>
              <a:ext uri="{0AF0BDC6-584F-4E5C-8B30-F3CA336A4C21}">
                <a16:creationId xmlns:a16="http://schemas.microsoft.com/office/drawing/2010/main" id="{DA0E1EC6-722E-46C7-B47A-A76420343659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3FFABC8-7F16-4E96-BC9B-55F1BD29886D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E3BAFF4E-3994-4BEB-B30F-8209B0338E30}">
                <a16:creationId xmlns:a16="http://schemas.microsoft.com/office/drawing/2010/main" id="{398B7DB9-8790-44BE-919C-8809D640207A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1476375"/>
            <a:ext cx="295275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AA68AB4B-FE10-4A51-BBDB-AE29E9011AAB}">
                <a16:creationId xmlns:a16="http://schemas.microsoft.com/office/drawing/2010/main" id="{A921AB53-28CE-4878-99B2-92A4990F0568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E6F17D21-2979-4E73-8053-A2B4913A6386}">
                <a16:creationId xmlns:a16="http://schemas.microsoft.com/office/drawing/2010/main" id="{D27AFEA6-411E-4C77-92B3-BB05BAF99A2D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F1BDD60C-CC55-469A-8CE1-D67DDE1CE527}">
        <p14:creationId xmlns:p14="http://schemas.microsoft.com/office/powerpoint/2010/main" val="1705004733727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theme/theme1.xml" Type="http://schemas.openxmlformats.org/officeDocument/2006/relationships/them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03B7651A-2BAB-47C3-B871-519B120B3858}">
                <a16:creationId xmlns:a16="http://schemas.microsoft.com/office/drawing/2010/main" id="{7DFB431D-6907-46D8-9F95-6FCAE7951447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3843"/>
            <a:ext cx="6515100" cy="9941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Add title here</a:t>
            </a:r>
            <a:endParaRPr dirty="0" lang="en-US"/>
          </a:p>
        </p:txBody>
      </p:sp>
      <p:sp>
        <p:nvSpPr>
          <p:cNvPr id="3" name="Text Placeholder 2">
            <a:extLst>
              <a:ext uri="{192DA4D5-0F7A-4ACE-9EAA-EA03E578CD0A}">
                <a16:creationId xmlns:a16="http://schemas.microsoft.com/office/drawing/2010/main" id="{2B60324A-9730-451A-AD29-0E7A6550B16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28650" y="1369218"/>
            <a:ext cx="6515100" cy="326350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4" name="Footer Placeholder 1">
            <a:extLst>
              <a:ext uri="{5FFA8AA3-ADA3-4588-B375-A20A2D6D18EC}">
                <a16:creationId xmlns:a16="http://schemas.microsoft.com/office/drawing/2010/main" id="{6F740C89-F38F-456C-B171-77276CF184D1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5" name="Date Placeholder 1">
            <a:extLst>
              <a:ext uri="{D3F5BEE9-FD35-4980-BD98-051144E72A6C}">
                <a16:creationId xmlns:a16="http://schemas.microsoft.com/office/drawing/2010/main" id="{8DA02A5A-462B-4F79-B29D-5E899E44597D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6" name="Slide Number Placeholder 1">
            <a:extLst>
              <a:ext uri="{60D39ADB-A2D5-4D94-BBD0-78EAE3E0D454}">
                <a16:creationId xmlns:a16="http://schemas.microsoft.com/office/drawing/2010/main" id="{EEDF33F8-6B07-47AF-92E6-E748496EDD0F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BB854A60-C43C-40F4-9CAB-535A749124E4}" type="slidenum"/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lvl1pPr algn="l" lvl="0" rtl="false">
        <a:lnSpc>
          <a:spcPct val="90000"/>
        </a:lnSpc>
        <a:spcBef>
          <a:spcPct val="0"/>
        </a:spcBef>
        <a:buNone/>
        <a:defRPr dirty="0" lang="en-US" sz="4400">
          <a:solidFill>
            <a:schemeClr val="tx1"/>
          </a:solidFill>
          <a:latin typeface="+mj-lt"/>
        </a:defRPr>
      </a:lvl1pPr>
    </p:titleStyle>
    <p:bodyStyle>
      <a:lvl1pPr algn="l" indent="-228600" lvl="0" marL="228600" rtl="false">
        <a:lnSpc>
          <a:spcPct val="90000"/>
        </a:lnSpc>
        <a:spcBef>
          <a:spcPts val="10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1pPr>
      <a:lvl2pPr algn="l" indent="-228600" lvl="1" marL="685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2pPr>
      <a:lvl3pPr algn="l" indent="-228600" lvl="2" marL="1143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3pPr>
      <a:lvl4pPr algn="l" indent="-228600" lvl="3" marL="1600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4pPr>
      <a:lvl5pPr algn="l" indent="-228600" lvl="4" marL="20574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5pPr>
      <a:lvl6pPr algn="l" indent="-228600" lvl="5" marL="25146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6pPr>
      <a:lvl7pPr algn="l" indent="-228600" lvl="6" marL="2971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7pPr>
      <a:lvl8pPr algn="l" indent="-228600" lvl="7" marL="3429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8pPr>
      <a:lvl9pPr algn="l" indent="-228600" lvl="8" marL="3886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1" Target="../slideLayouts/slideLayout16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2" Target="../media/media1.mov" Type="http://schemas.openxmlformats.org/officeDocument/2006/relationships/video"/><Relationship Id="rId3" Target="../media/media1.mov" Type="http://schemas.microsoft.com/office/2007/relationships/media"/><Relationship Id="rId4" Target="../media/image24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../media/image7.jp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https://mail.google.com/mail/u/0/#inbox" TargetMode="External" Type="http://schemas.openxmlformats.org/officeDocument/2006/relationships/hyperlink"/><Relationship Id="rId3" Target="https://mail.google.com/mail/u/0/#inbox" TargetMode="External" Type="http://schemas.openxmlformats.org/officeDocument/2006/relationships/hyperlink"/><Relationship Id="rId4" Target="https://mail.google.com/mail/u/0/#inbox" TargetMode="External" Type="http://schemas.openxmlformats.org/officeDocument/2006/relationships/hyperlink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8.png" Type="http://schemas.openxmlformats.org/officeDocument/2006/relationships/image"/><Relationship Id="rId9" Target="../media/image19.png" Type="http://schemas.openxmlformats.org/officeDocument/2006/relationships/image"/><Relationship Id="rId10" Target="https://www.linkedin.com/in/lipsitatripathy/" TargetMode="External" Type="http://schemas.openxmlformats.org/officeDocument/2006/relationships/hyperlink"/><Relationship Id="rId11" Target="https://www.linkedin.com/in/lipsitatripathy/" TargetMode="External" Type="http://schemas.openxmlformats.org/officeDocument/2006/relationships/hyperlink"/><Relationship Id="rId12" Target="https://www.linkedin.com/in/lipsitatripathy/" TargetMode="External" Type="http://schemas.openxmlformats.org/officeDocument/2006/relationships/hyperlink"/><Relationship Id="rId13" Target="https://www.linkedin.com/in/lipsitatripathy/" TargetMode="External" Type="http://schemas.openxmlformats.org/officeDocument/2006/relationships/hyperlink"/><Relationship Id="rId14" Target="https://www.linkedin.com/in/lipsitatripathy/" TargetMode="External" Type="http://schemas.openxmlformats.org/officeDocument/2006/relationships/hyperlink"/><Relationship Id="rId15" Target="https://www.linkedin.com/in/lipsitatripathy/" TargetMode="External" Type="http://schemas.openxmlformats.org/officeDocument/2006/relationships/hyperlink"/><Relationship Id="rId16" Target="https://www.linkedin.com/in/lipsitatripathy/" TargetMode="External" Type="http://schemas.openxmlformats.org/officeDocument/2006/relationships/hyperlink"/><Relationship Id="rId17" Target="https://www.linkedin.com/in/lipsitatripathy/" TargetMode="External" Type="http://schemas.openxmlformats.org/officeDocument/2006/relationships/hyperlink"/><Relationship Id="rId18" Target="https://github.com/lipsitalt/AirQualityPredictor" TargetMode="External" Type="http://schemas.openxmlformats.org/officeDocument/2006/relationships/hyperlink"/><Relationship Id="rId19" Target="https://github.com/lipsitalt/AirQualityPredictor" TargetMode="External" Type="http://schemas.openxmlformats.org/officeDocument/2006/relationships/hyperlink"/><Relationship Id="rId20" Target="https://github.com/lipsitalt/AirQualityPredictor" TargetMode="External" Type="http://schemas.openxmlformats.org/officeDocument/2006/relationships/hyperlink"/><Relationship Id="rId21" Target="https://github.com/lipsitalt/AirQualityPredictor" TargetMode="External" Type="http://schemas.openxmlformats.org/officeDocument/2006/relationships/hyperlink"/><Relationship Id="rId22" Target="https://github.com/lipsitalt/AirQualityPredictor" TargetMode="External" Type="http://schemas.openxmlformats.org/officeDocument/2006/relationships/hyperlink"/><Relationship Id="rId23" Target="https://github.com/lipsitalt/AirQualityPredictor" TargetMode="External" Type="http://schemas.openxmlformats.org/officeDocument/2006/relationships/hyperlink"/><Relationship Id="rId24" Target="https://github.com/lipsitalt/AirQualityPredictor" TargetMode="External" Type="http://schemas.openxmlformats.org/officeDocument/2006/relationships/hyperlink"/><Relationship Id="rId25" Target="https://github.com/lipsitalt/AirQualityPredictor" TargetMode="External" Type="http://schemas.openxmlformats.org/officeDocument/2006/relationships/hyperlink"/><Relationship Id="rId1" Target="../slideLayouts/slideLayout19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16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2" Target="../media/image20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8.png" Type="http://schemas.openxmlformats.org/officeDocument/2006/relationships/image"/><Relationship Id="rId3" Target="https://www.kaggle.com/datasets/abhisheksjha/time-series-air-quality-data-of-india-2010-2023" TargetMode="External" Type="http://schemas.openxmlformats.org/officeDocument/2006/relationships/hyperlink"/><Relationship Id="rId4" Target="https://www.kaggle.com/datasets/abhisheksjha/time-series-air-quality-data-of-india-2010-2023" TargetMode="External" Type="http://schemas.openxmlformats.org/officeDocument/2006/relationships/hyperlink"/><Relationship Id="rId1" Target="../slideLayouts/slideLayout3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2" Target="../media/image21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10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1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1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A275FC20-DE6A-43DA-BC9F-4FE2A633B95B}">
                <a16:creationId xmlns:a16="http://schemas.microsoft.com/office/drawing/2010/main" id="{B1C971B9-2515-4794-A887-DA80A46CA0E7}"/>
              </a:ext>
            </a:extLst>
          </p:cNvPr>
          <p:cNvSpPr/>
          <p:nvPr>
            <p:ph idx="4" type="title"/>
          </p:nvPr>
        </p:nvSpPr>
        <p:spPr>
          <a:xfrm flipH="false" flipV="false" rot="0">
            <a:off x="2173681" y="1476375"/>
            <a:ext cx="5256790" cy="1095375"/>
          </a:xfrm>
        </p:spPr>
        <p:txBody>
          <a:bodyPr rtlCol="0"/>
          <a:lstStyle/>
          <a:p>
            <a:pPr/>
            <a:r>
              <a:rPr dirty="0" lang="en-US"/>
              <a:t>Delhi</a:t>
            </a:r>
          </a:p>
          <a:p>
            <a:pPr/>
            <a:r>
              <a:rPr dirty="0" lang="en-US"/>
              <a:t>Air Quality Prediction</a:t>
            </a:r>
            <a:endParaRPr dirty="0" lang="en-US"/>
          </a:p>
        </p:txBody>
      </p:sp>
      <p:sp>
        <p:nvSpPr>
          <p:cNvPr hidden="false" id="3" name="">
            <a:extLst>
              <a:ext uri="{2D1F9CC2-9CF4-4D3E-AC48-78D8A3ED3B26}">
                <a16:creationId xmlns:a16="http://schemas.microsoft.com/office/drawing/2010/main" id="{4AA52C4F-0491-44F3-B931-10CFBED3DE9B}"/>
              </a:ext>
            </a:extLst>
          </p:cNvPr>
          <p:cNvSpPr txBox="1">
            <a:spLocks noGrp="true"/>
          </p:cNvSpPr>
          <p:nvPr/>
        </p:nvSpPr>
        <p:spPr>
          <a:xfrm rot="0">
            <a:off x="6184468" y="3640921"/>
            <a:ext cx="3388271" cy="986523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rmAutofit fontScale="100000" lnSpcReduction="10000"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Prepared by Lipsita </a:t>
            </a:r>
            <a:r>
              <a:rPr b="0" baseline="0" cap="none" dirty="0" err="1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Tripathy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January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 2024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sp>
        <p:nvSpPr>
          <p:cNvPr hidden="false" id="4" name="">
            <a:extLst>
              <a:ext uri="{CFFA6AE1-51BC-440F-AB46-54D88C803CA1}">
                <a16:creationId xmlns:a16="http://schemas.microsoft.com/office/drawing/2010/main" id="{F77A0E26-2E8F-4CF9-8405-B32A6F9A782F}"/>
              </a:ext>
            </a:extLst>
          </p:cNvPr>
          <p:cNvSpPr txBox="1">
            <a:spLocks noGrp="true"/>
          </p:cNvSpPr>
          <p:nvPr/>
        </p:nvSpPr>
        <p:spPr>
          <a:xfrm rot="0">
            <a:off x="3328082" y="2400976"/>
            <a:ext cx="2947988" cy="678656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rmAutofit fontScale="100000" lnSpcReduction="0"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Data-Dr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iven </a:t>
            </a:r>
            <a:r>
              <a:rPr b="0" baseline="0" cap="none" dirty="0" i="0" lang="en-US" strike="noStrike" sz="1200" u="none">
                <a:solidFill>
                  <a:schemeClr val="tx1"/>
                </a:solidFill>
                <a:latin typeface="Averia Serif Libre"/>
              </a:rPr>
              <a:t>Insigh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ts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pic>
        <p:nvPicPr>
          <p:cNvPr id="5" name="">
            <a:extLst>
              <a:ext uri="{993CDA2F-CAEB-4DF0-B9D7-9E6B344D2B2C}">
                <a16:creationId xmlns:a16="http://schemas.microsoft.com/office/drawing/2010/main" id="{7AA8C502-3370-4BB4-888B-712917B3963A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55000"/>
            <a:lum contrast="0"/>
            <a:extLst>
              <a:ext uri="{F4B57E07-AC88-4362-873B-6959354D4D99}">
                <a14:imgProps xmlns:a14="http://schemas.microsoft.com/office/drawing/2010/main">
                  <a14:imgLayer>
                    <a14:imgEffect>
                      <a14:brightnessContrast contrast="0"/>
                    </a14:imgEffect>
                  </a14:imgLayer>
                </a14:imgProps>
              </a:ext>
              <a:ext uri="{0C80910F-EE88-4A8B-99B4-155FD8A755F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393096" y="287845"/>
            <a:ext cx="1644491" cy="271100"/>
          </a:xfrm>
          <a:prstGeom prst="rect">
            <a:avLst/>
          </a:prstGeom>
          <a:noFill/>
        </p:spPr>
      </p:pic>
    </p:spTree>
    <p:extLst>
      <p:ext uri="{DCD3F9AC-3E74-488B-B20F-1628545D1D0B}">
        <p14:creationId xmlns:p14="http://schemas.microsoft.com/office/powerpoint/2010/main" val="1705004733750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hade val="50000"/>
                <a:satMod val="120000"/>
              </a:schemeClr>
            </a:gs>
            <a:gs pos="50000">
              <a:schemeClr val="accent3">
                <a:lumMod val="90000"/>
              </a:schemeClr>
            </a:gs>
            <a:gs pos="100000">
              <a:schemeClr val="accent6">
                <a:tint val="50000"/>
                <a:shade val="100000"/>
                <a:satMod val="115000"/>
              </a:schemeClr>
            </a:gs>
          </a:gsLst>
          <a:path path="circle">
            <a:fillToRect b="0" l="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381C722D-1736-40A1-8D50-AC160C5A96FF}">
                <a16:creationId xmlns:a16="http://schemas.microsoft.com/office/drawing/2010/main" id="{3ABAF22E-5549-4090-9493-80047D72C335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Slide Number Placeholder 5">
            <a:extLst>
              <a:ext uri="{CFF2C0C8-F26A-4124-BE7B-26FDC611F03D}">
                <a16:creationId xmlns:a16="http://schemas.microsoft.com/office/drawing/2010/main" id="{B8B3B54B-8CC8-4C91-ABC3-79BCEA7FED3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8A6C734-1460-447A-A03E-DF981B0B0EB5}" type="slidenum"/>
            <a:endParaRPr dirty="0" lang="en-US"/>
          </a:p>
        </p:txBody>
      </p:sp>
      <p:pic>
        <p:nvPicPr>
          <p:cNvPr id="4" name="">
            <a:extLst>
              <a:ext uri="{CB111B57-D56A-4D29-8FCE-033331057347}">
                <a16:creationId xmlns:a16="http://schemas.microsoft.com/office/drawing/2010/main" id="{8048D4B7-857B-4785-90D9-27916C5665E4}"/>
              </a:ext>
            </a:extLst>
          </p:cNvPr>
          <p:cNvPicPr>
            <a:picLocks noChangeAspect="true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false" flipV="false" rot="0">
            <a:off x="0" y="276"/>
            <a:ext cx="9617383" cy="5142109"/>
          </a:xfrm>
          <a:prstGeom prst="rect">
            <a:avLst/>
          </a:prstGeom>
          <a:noFill/>
        </p:spPr>
      </p:pic>
    </p:spTree>
    <p:extLst>
      <p:ext uri="{CED1837F-06CE-43EC-9860-A411F510ECAE}">
        <p14:creationId xmlns:p14="http://schemas.microsoft.com/office/powerpoint/2010/main" val="1705004733761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hade val="50000"/>
                <a:satMod val="120000"/>
              </a:schemeClr>
            </a:gs>
            <a:gs pos="50000">
              <a:schemeClr val="accent3">
                <a:tint val="75000"/>
                <a:shade val="75000"/>
                <a:satMod val="115000"/>
              </a:schemeClr>
            </a:gs>
            <a:gs pos="100000">
              <a:schemeClr val="accent3">
                <a:tint val="50000"/>
                <a:shade val="100000"/>
                <a:satMod val="115000"/>
              </a:schemeClr>
            </a:gs>
          </a:gsLst>
          <a:path path="circle">
            <a:fillToRect b="0" l="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F1F46318-AEA8-4F76-998D-38330132E51A}">
                <a16:creationId xmlns:a16="http://schemas.microsoft.com/office/drawing/2010/main" id="{DA3EFC88-891B-419E-860D-0413C6FD0B45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00459" y="1493243"/>
            <a:ext cx="3816972" cy="3191256"/>
          </a:xfrm>
        </p:spPr>
        <p:txBody>
          <a:bodyPr rtlCol="0"/>
          <a:lstStyle/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Treat Individual Station's Data Independently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Build Location Dependencies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Predict </a:t>
            </a:r>
            <a:r>
              <a:rPr b="0" dirty="0" err="1" lang="en-US">
                <a:solidFill>
                  <a:schemeClr val="tx1"/>
                </a:solidFill>
                <a:latin typeface="Averia Serif Libre"/>
              </a:rPr>
              <a:t>AQI</a:t>
            </a:r>
            <a:r>
              <a:rPr b="0" dirty="0" lang="en-US">
                <a:solidFill>
                  <a:schemeClr val="tx1"/>
                </a:solidFill>
                <a:latin typeface="Averia Serif Libre"/>
              </a:rPr>
              <a:t> Differences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Extend Prediction Horizon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Explore Advanced Models </a:t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3D07EF1C-158A-4658-A654-F8D5F34DF95B}">
                <a16:creationId xmlns:a16="http://schemas.microsoft.com/office/drawing/2010/main" id="{7BD627EE-4F1C-4DF7-98F5-D24D845999EA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018127" y="608380"/>
            <a:ext cx="4724400" cy="533400"/>
          </a:xfrm>
        </p:spPr>
        <p:txBody>
          <a:bodyPr rtlCol="0"/>
          <a:lstStyle/>
          <a:p>
            <a:pPr/>
            <a:r>
              <a:rPr dirty="0" lang="en-US"/>
              <a:t>Forging Ahead</a:t>
            </a:r>
            <a:endParaRPr dirty="0" lang="en-US"/>
          </a:p>
        </p:txBody>
      </p:sp>
      <p:sp>
        <p:nvSpPr>
          <p:cNvPr id="4" name="Slide Number Placeholder 5">
            <a:extLst>
              <a:ext uri="{D5609180-44E3-4233-B781-B74377BB3F8C}">
                <a16:creationId xmlns:a16="http://schemas.microsoft.com/office/drawing/2010/main" id="{7657D433-6C26-490C-899C-F2739ADC0CFE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B1A331C1-DEB4-4FF5-B092-6DE26F653D00}" type="slidenum"/>
            <a:endParaRPr dirty="0" lang="en-US"/>
          </a:p>
        </p:txBody>
      </p:sp>
      <p:pic>
        <p:nvPicPr>
          <p:cNvPr id="5" name="">
            <a:extLst>
              <a:ext uri="{4E76082E-FCF6-4A9D-B386-D08C5F35CBC9}">
                <a16:creationId xmlns:a16="http://schemas.microsoft.com/office/drawing/2010/main" id="{EB56B4D2-52E9-46ED-BC35-BE50BED801EA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srgbClr val="ffffff"/>
            </a:duotone>
            <a:lum bright="0" contrast="0"/>
            <a:extLst>
              <a:ext uri="{6826047A-79AA-46B5-AC7E-D2408F73F4DE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60174275-DC48-4488-B98B-33C5655B4D4F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4585020" y="1202874"/>
            <a:ext cx="4106961" cy="2736903"/>
          </a:xfrm>
          <a:prstGeom prst="round2DiagRect">
            <a:avLst>
              <a:gd fmla="val 45000" name="adj1"/>
              <a:gd fmla="val 0" name="adj2"/>
            </a:avLst>
          </a:prstGeom>
          <a:noFill/>
          <a:ln cap="flat" w="19050">
            <a:noFill/>
            <a:prstDash val="solid"/>
            <a:round/>
          </a:ln>
          <a:effectLst>
            <a:outerShdw blurRad="50800" dir="2700000" dist="19050">
              <a:srgbClr val="5b5b5b">
                <a:alpha val="100000"/>
              </a:srgbClr>
            </a:outerShdw>
          </a:effectLst>
        </p:spPr>
      </p:pic>
    </p:spTree>
    <p:extLst>
      <p:ext uri="{D0E2AD54-27C3-44C8-99D3-5DF989B18BB8}">
        <p14:creationId xmlns:p14="http://schemas.microsoft.com/office/powerpoint/2010/main" val="1705004733762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5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8">
            <a:extLst>
              <a:ext uri="{E2D57214-8808-471C-8BEE-A17F506C828B}">
                <a16:creationId xmlns:a16="http://schemas.microsoft.com/office/drawing/2010/main" id="{2A4427FC-EAA4-4817-855C-A108BD5ABB39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2410558" y="3209925"/>
            <a:ext cx="1856832" cy="474840"/>
          </a:xfrm>
        </p:spPr>
        <p:txBody>
          <a:bodyPr rtlCol="0"/>
          <a:lstStyle/>
          <a:p>
            <a:pPr/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2"/>
              </a:rPr>
              <a:t>lipsitalt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3"/>
              </a:rPr>
              <a:t>@gmail.com</a:t>
            </a:r>
            <a:endParaRPr b="0" baseline="0" cap="none" dirty="0" i="0" lang="en-US" strike="noStrike" sz="1300" u="none">
              <a:solidFill>
                <a:schemeClr val="tx1">
                  <a:lumMod val="50000"/>
                </a:schemeClr>
              </a:solidFill>
              <a:latin typeface="Averia Serif Libre"/>
              <a:hlinkClick r:id="rId4"/>
            </a:endParaRPr>
          </a:p>
        </p:txBody>
      </p:sp>
      <p:sp>
        <p:nvSpPr>
          <p:cNvPr id="3" name="">
            <a:extLst>
              <a:ext uri="{7751489C-3F34-41A0-AD94-C84EADAEA0E8}">
                <a16:creationId xmlns:a16="http://schemas.microsoft.com/office/drawing/2010/main" id="{78D19321-713A-4ADB-AE8F-5E97C82EE9BB}"/>
              </a:ext>
            </a:extLst>
          </p:cNvPr>
          <p:cNvSpPr/>
          <p:nvPr>
            <p:ph idx="13"/>
          </p:nvPr>
        </p:nvSpPr>
        <p:spPr>
          <a:xfrm flipH="false" flipV="false" rot="0">
            <a:off x="1454477" y="1557013"/>
            <a:ext cx="741283" cy="731158"/>
          </a:xfrm>
          <a:ln cap="flat" w="28575">
            <a:solidFill>
              <a:schemeClr val="accent3"/>
            </a:solidFill>
            <a:prstDash val="solid"/>
            <a:round/>
          </a:ln>
          <a:effectLst>
            <a:outerShdw blurRad="50800" dir="2700000" dist="57150">
              <a:srgbClr val="3f3f3f">
                <a:alpha val="6000"/>
              </a:srgbClr>
            </a:outerShdw>
          </a:effectLst>
        </p:spPr>
        <p:txBody>
          <a:bodyPr rtlCol="0" vert="horz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5">
            <a:extLst>
              <a:ext uri="{0B7AD9F7-2339-4AD0-8D66-85CA3B40A676}">
                <a16:creationId xmlns:a16="http://schemas.microsoft.com/office/drawing/2010/main" id="{F5AE8A51-B282-48E5-8CAE-7572326B7CAE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278A47F3-943C-457C-B34A-9973008A8909}" type="slidenum"/>
            <a:endParaRPr dirty="0" lang="en-US"/>
          </a:p>
        </p:txBody>
      </p:sp>
      <p:sp>
        <p:nvSpPr>
          <p:cNvPr hidden="false" id="5" name="">
            <a:extLst>
              <a:ext uri="{59243266-740E-47DE-8F49-09CA81478D11}">
                <a16:creationId xmlns:a16="http://schemas.microsoft.com/office/drawing/2010/main" id="{C4648D2C-D441-4F93-91DD-4909E6CF09D1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447714" y="3125000"/>
            <a:ext cx="741283" cy="725243"/>
          </a:xfrm>
          <a:prstGeom prst="ellipse">
            <a:avLst/>
          </a:prstGeom>
          <a:solidFill>
            <a:schemeClr val="bg1"/>
          </a:solidFill>
          <a:ln cap="flat">
            <a:solidFill>
              <a:schemeClr val="accent4">
                <a:lumMod val="75000"/>
              </a:schemeClr>
            </a:solidFill>
            <a:prstDash val="solid"/>
            <a:round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sp>
        <p:nvSpPr>
          <p:cNvPr hidden="false" id="6" name="">
            <a:extLst>
              <a:ext uri="{297E516D-EFAF-4A0C-B4AB-2EB487E75F65}">
                <a16:creationId xmlns:a16="http://schemas.microsoft.com/office/drawing/2010/main" id="{53595A47-3070-4412-A545-B1166E9460A3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454477" y="2318280"/>
            <a:ext cx="741283" cy="735596"/>
          </a:xfrm>
          <a:prstGeom prst="ellipse">
            <a:avLst/>
          </a:prstGeom>
          <a:solidFill>
            <a:schemeClr val="bg1"/>
          </a:solidFill>
          <a:ln cap="flat">
            <a:solidFill>
              <a:schemeClr val="accent4">
                <a:lumMod val="75000"/>
              </a:schemeClr>
            </a:solidFill>
            <a:prstDash val="solid"/>
            <a:round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pic>
        <p:nvPicPr>
          <p:cNvPr id="7" name="">
            <a:extLst>
              <a:ext uri="{1335764F-C0E4-4D5B-9773-EAA539586CA1}">
                <a16:creationId xmlns:a16="http://schemas.microsoft.com/office/drawing/2010/main" id="{1C3DDAD0-C442-4AA2-B7E7-D20EA3FAA545}"/>
              </a:ext>
            </a:extLst>
          </p:cNvPr>
          <p:cNvPicPr>
            <a:picLocks noChangeAspect="true"/>
          </p:cNvPicPr>
          <p:nvPr/>
        </p:nvPicPr>
        <p:blipFill>
          <a:blip r:embed="rId5"/>
          <a:srcRect b="0" l="0" r="56080" t="0"/>
          <a:stretch>
            <a:fillRect/>
          </a:stretch>
        </p:blipFill>
        <p:spPr>
          <a:xfrm flipH="false" flipV="false" rot="0">
            <a:off x="1551889" y="3209925"/>
            <a:ext cx="546458" cy="540029"/>
          </a:xfrm>
          <a:prstGeom prst="rect">
            <a:avLst/>
          </a:prstGeom>
          <a:noFill/>
        </p:spPr>
      </p:pic>
      <p:pic>
        <p:nvPicPr>
          <p:cNvPr id="8" name="">
            <a:extLst>
              <a:ext uri="{D1E280F7-C5E2-404F-9507-0B114B0C9B32}">
                <a16:creationId xmlns:a16="http://schemas.microsoft.com/office/drawing/2010/main" id="{EFC7427F-C269-44C6-AF27-9AF612BBE2A4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1548279" y="2411044"/>
            <a:ext cx="554421" cy="554421"/>
          </a:xfrm>
          <a:prstGeom prst="rect">
            <a:avLst/>
          </a:prstGeom>
          <a:noFill/>
        </p:spPr>
      </p:pic>
      <p:pic>
        <p:nvPicPr>
          <p:cNvPr id="9" name="">
            <a:extLst>
              <a:ext uri="{14C0C517-5750-44E3-8C74-69C6E6B8DF4F}">
                <a16:creationId xmlns:a16="http://schemas.microsoft.com/office/drawing/2010/main" id="{5B4F5AF2-4A58-4B01-9278-D35742BF233D}"/>
              </a:ext>
            </a:extLst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flipH="false" flipV="false" rot="0">
            <a:off x="1564214" y="1660683"/>
            <a:ext cx="521817" cy="521817"/>
          </a:xfrm>
          <a:prstGeom prst="rect">
            <a:avLst/>
          </a:prstGeom>
          <a:noFill/>
        </p:spPr>
      </p:pic>
      <p:sp>
        <p:nvSpPr>
          <p:cNvPr hidden="false" id="10" name="">
            <a:extLst>
              <a:ext uri="{1C221DEC-CF6F-4AAB-ABC2-2FEEA98F5A48}">
                <a16:creationId xmlns:a16="http://schemas.microsoft.com/office/drawing/2010/main" id="{9C6CAA34-7253-42FD-87D2-E8FAFF225C3E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320888" y="409051"/>
            <a:ext cx="8839876" cy="912656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🙏 </a:t>
            </a:r>
            <a:r>
              <a:rPr b="0" dirty="0" i="0" lang="en-US" sz="4000">
                <a:solidFill>
                  <a:schemeClr val="accent5"/>
                </a:solidFill>
                <a:latin typeface="Anton"/>
              </a:rPr>
              <a:t>Thank You... Let's Connect!</a:t>
            </a:r>
            <a:endParaRPr b="0" dirty="0" i="0" lang="en-US" sz="4000">
              <a:solidFill>
                <a:schemeClr val="accent5"/>
              </a:solidFill>
              <a:latin typeface="Anton"/>
            </a:endParaRPr>
          </a:p>
        </p:txBody>
      </p:sp>
      <p:pic>
        <p:nvPicPr>
          <p:cNvPr id="11" name="">
            <a:extLst>
              <a:ext uri="{AA443DD6-8AC2-4AF4-A78D-66C04CFB50F0}">
                <a16:creationId xmlns:a16="http://schemas.microsoft.com/office/drawing/2010/main" id="{1661765B-AD96-42DA-BCE1-B3A05C3D00C7}"/>
              </a:ext>
            </a:extLst>
          </p:cNvPr>
          <p:cNvPicPr>
            <a:picLocks noChangeAspect="true"/>
          </p:cNvPicPr>
          <p:nvPr/>
        </p:nvPicPr>
        <p:blipFill>
          <a:blip r:embed="rId8">
            <a:grayscl/>
            <a:lum bright="0" contrast="0"/>
            <a:extLst>
              <a:ext uri="{362A6A4A-E384-4D8A-A94F-7753E4542A61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2B3294DE-E803-4C24-A3E1-E7BB21DC589F}">
                <a14:useLocalDpi xmlns:a14="http://schemas.microsoft.com/office/drawing/2010/main" val="0"/>
              </a:ext>
            </a:extLst>
          </a:blip>
          <a:srcRect b="670" l="24130" r="24130" t="0"/>
          <a:stretch>
            <a:fillRect/>
          </a:stretch>
        </p:blipFill>
        <p:spPr>
          <a:xfrm flipH="false" flipV="false" rot="0">
            <a:off x="5747461" y="1306106"/>
            <a:ext cx="1817989" cy="3490306"/>
          </a:xfrm>
          <a:prstGeom prst="rect">
            <a:avLst/>
          </a:prstGeom>
          <a:noFill/>
          <a:ln cap="flat" w="11430">
            <a:solidFill>
              <a:srgbClr val="ffffff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pic>
        <p:nvPicPr>
          <p:cNvPr id="12" name="">
            <a:extLst>
              <a:ext uri="{D0E58EE7-B0DD-4013-A368-01578ED3810C}">
                <a16:creationId xmlns:a16="http://schemas.microsoft.com/office/drawing/2010/main" id="{3D92D453-B145-47D7-885B-815B0AD3B880}"/>
              </a:ext>
            </a:extLst>
          </p:cNvPr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flipH="false" flipV="false" rot="0">
            <a:off x="5836300" y="2292610"/>
            <a:ext cx="1647005" cy="1647005"/>
          </a:xfrm>
          <a:prstGeom prst="rect">
            <a:avLst/>
          </a:prstGeom>
          <a:noFill/>
        </p:spPr>
      </p:pic>
      <p:sp>
        <p:nvSpPr>
          <p:cNvPr hidden="false" id="13" name="">
            <a:extLst>
              <a:ext uri="{A67BC83D-B8E1-47AA-B98F-677BEB448D6C}">
                <a16:creationId xmlns:a16="http://schemas.microsoft.com/office/drawing/2010/main" id="{04265F27-48B6-41D0-8B77-30847774A943}"/>
              </a:ext>
            </a:extLst>
          </p:cNvPr>
          <p:cNvSpPr txBox="1">
            <a:spLocks noGrp="true"/>
          </p:cNvSpPr>
          <p:nvPr/>
        </p:nvSpPr>
        <p:spPr>
          <a:xfrm rot="0">
            <a:off x="2410558" y="1637690"/>
            <a:ext cx="2803102" cy="47484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ctr" bIns="45720" lIns="0" numCol="1" rIns="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0"/>
              </a:rPr>
              <a:t>linkedin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1"/>
              </a:rPr>
              <a:t>.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2"/>
              </a:rPr>
              <a:t>com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3"/>
              </a:rPr>
              <a:t>/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4"/>
              </a:rPr>
              <a:t>in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5"/>
              </a:rPr>
              <a:t>/</a:t>
            </a: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6"/>
              </a:rPr>
              <a:t>lipsitatripathy</a:t>
            </a:r>
            <a:endParaRPr b="0" baseline="0" cap="none" dirty="0" err="1" i="0" lang="en-US" strike="noStrike" sz="1300" u="none">
              <a:solidFill>
                <a:schemeClr val="tx1">
                  <a:lumMod val="50000"/>
                </a:schemeClr>
              </a:solidFill>
              <a:latin typeface="Averia Serif Libre"/>
              <a:hlinkClick r:id="rId17"/>
            </a:endParaRPr>
          </a:p>
        </p:txBody>
      </p:sp>
      <p:sp>
        <p:nvSpPr>
          <p:cNvPr hidden="false" id="14" name="">
            <a:extLst>
              <a:ext uri="{BDE39865-2F02-4461-8E46-797E43A6D285}">
                <a16:creationId xmlns:a16="http://schemas.microsoft.com/office/drawing/2010/main" id="{10513BC6-F7CA-45F7-9FDB-AB21DE570157}"/>
              </a:ext>
            </a:extLst>
          </p:cNvPr>
          <p:cNvSpPr txBox="1">
            <a:spLocks noGrp="true"/>
          </p:cNvSpPr>
          <p:nvPr/>
        </p:nvSpPr>
        <p:spPr>
          <a:xfrm rot="0">
            <a:off x="2411301" y="2423807"/>
            <a:ext cx="3596602" cy="47484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ctr" bIns="45720" lIns="0" numCol="1" rIns="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18"/>
              </a:rPr>
              <a:t>github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19"/>
              </a:rPr>
              <a:t>.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0"/>
              </a:rPr>
              <a:t>com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1"/>
              </a:rPr>
              <a:t>/</a:t>
            </a: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2"/>
              </a:rPr>
              <a:t>lipsitalt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3"/>
              </a:rPr>
              <a:t>/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4"/>
              </a:rPr>
              <a:t>AirQualityPredictor</a:t>
            </a:r>
            <a:endParaRPr b="0" baseline="0" cap="none" dirty="0" i="0" lang="en-US" strike="noStrike" sz="1300" u="none">
              <a:solidFill>
                <a:schemeClr val="tx1">
                  <a:lumMod val="50000"/>
                  <a:lumMod val="50000"/>
                </a:schemeClr>
              </a:solidFill>
              <a:latin typeface="Averia Serif Libre"/>
              <a:hlinkClick r:id="rId25"/>
            </a:endParaRPr>
          </a:p>
        </p:txBody>
      </p:sp>
      <p:sp>
        <p:nvSpPr>
          <p:cNvPr hidden="false" id="15" name="Date Placeholder 1">
            <a:extLst>
              <a:ext uri="{833E610A-512C-4F73-8BEC-8061AC6DAE8F}">
                <a16:creationId xmlns:a16="http://schemas.microsoft.com/office/drawing/2010/main" id="{BF1D842B-43D1-4B69-9560-6E90D231B16C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BE8E94C0-1037-4C6F-9EE7-631D479B8941}" type="datetime4">
              <a:t>January 11, 2024</a:t>
            </a:fld>
            <a:endParaRPr dirty="0" lang="en-US"/>
          </a:p>
        </p:txBody>
      </p:sp>
    </p:spTree>
    <p:extLst>
      <p:ext uri="{C3FADA50-DC5F-4A36-8872-A95F1982FE35}">
        <p14:creationId xmlns:p14="http://schemas.microsoft.com/office/powerpoint/2010/main" val="1705004733764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5">
                <a:tint val="100000"/>
                <a:satMod val="130000"/>
              </a:schemeClr>
            </a:gs>
            <a:gs pos="50000">
              <a:schemeClr val="accent5">
                <a:tint val="75000"/>
                <a:satMod val="130000"/>
              </a:schemeClr>
            </a:gs>
            <a:gs pos="100000">
              <a:schemeClr val="accent5">
                <a:tint val="50000"/>
                <a:satMod val="130000"/>
              </a:schemeClr>
            </a:gs>
          </a:gsLst>
          <a:path path="circle">
            <a:fillToRect b="0" l="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65D49A40-7F07-4913-A9A4-134C3B586946}">
                <a16:creationId xmlns:a16="http://schemas.microsoft.com/office/drawing/2010/main" id="{7AE77CAB-DA3B-46A9-BE9A-86835626D4EB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 sz="1800">
                <a:solidFill>
                  <a:schemeClr val="tx1"/>
                </a:solidFill>
                <a:latin typeface="Söhne"/>
              </a:rPr>
              <a:t/>
            </a:r>
            <a:endParaRPr dirty="0" lang="en-US" sz="1800">
              <a:solidFill>
                <a:schemeClr val="tx1"/>
              </a:solidFill>
              <a:latin typeface="Söhne"/>
            </a:endParaRPr>
          </a:p>
        </p:txBody>
      </p:sp>
      <p:sp>
        <p:nvSpPr>
          <p:cNvPr id="3" name="">
            <a:extLst>
              <a:ext uri="{D98078E4-EC30-4D2F-9EB5-87C1C2BABD78}">
                <a16:creationId xmlns:a16="http://schemas.microsoft.com/office/drawing/2010/main" id="{F17FD2FF-AF13-4EAF-B79D-BF30ED36C125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454709" y="1026795"/>
            <a:ext cx="4433458" cy="533400"/>
          </a:xfrm>
        </p:spPr>
        <p:txBody>
          <a:bodyPr rtlCol="0"/>
          <a:lstStyle/>
          <a:p>
            <a:pPr/>
            <a:r>
              <a:rPr dirty="0" lang="en-US">
                <a:solidFill>
                  <a:schemeClr val="accent5"/>
                </a:solidFill>
              </a:rPr>
              <a:t>About</a:t>
            </a:r>
            <a:r>
              <a:rPr dirty="0" lang="en-US"/>
              <a:t> Me</a:t>
            </a:r>
            <a:endParaRPr dirty="0" lang="en-US"/>
          </a:p>
        </p:txBody>
      </p:sp>
      <p:sp>
        <p:nvSpPr>
          <p:cNvPr id="4" name="Slide Number Placeholder 5">
            <a:extLst>
              <a:ext uri="{2111000C-369F-4235-8B72-E025DCE9E55B}">
                <a16:creationId xmlns:a16="http://schemas.microsoft.com/office/drawing/2010/main" id="{4EF29FE8-C26A-4B79-9953-0D3D30518EB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9A4C8E71-17F8-4788-92FB-5148275F6D18}" type="slidenum"/>
            <a:endParaRPr dirty="0" lang="en-US"/>
          </a:p>
        </p:txBody>
      </p:sp>
      <p:pic>
        <p:nvPicPr>
          <p:cNvPr id="5" name="">
            <a:extLst>
              <a:ext uri="{B9676FA3-7EBA-4A1F-8597-306EE2E97A63}">
                <a16:creationId xmlns:a16="http://schemas.microsoft.com/office/drawing/2010/main" id="{84F17930-72ED-4EB1-A32F-9278F8125105}"/>
              </a:ext>
            </a:extLst>
          </p:cNvPr>
          <p:cNvPicPr>
            <a:picLocks noChangeAspect="true" noGrp="true"/>
          </p:cNvPicPr>
          <p:nvPr/>
        </p:nvPicPr>
        <p:blipFill>
          <a:blip r:embed="rId2">
            <a:lum bright="0" contrast="0"/>
            <a:extLst>
              <a:ext uri="{0563F336-8208-4F22-B289-D2F8CB5BC000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866D1BF0-F933-4945-9EF6-242253C844ED}">
                <a14:useLocalDpi xmlns:a14="http://schemas.microsoft.com/office/drawing/2010/main" val="0"/>
              </a:ext>
            </a:extLst>
          </a:blip>
          <a:srcRect b="-162" l="0" r="0" t="-162"/>
          <a:stretch>
            <a:fillRect/>
          </a:stretch>
        </p:blipFill>
        <p:spPr>
          <a:xfrm rot="0">
            <a:off x="740492" y="816197"/>
            <a:ext cx="3560197" cy="3571703"/>
          </a:xfrm>
          <a:prstGeom prst="ellipse">
            <a:avLst/>
          </a:prstGeom>
          <a:noFill/>
          <a:ln cap="flat" w="11430">
            <a:solidFill>
              <a:srgbClr val="000000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sp>
        <p:nvSpPr>
          <p:cNvPr id="6" name="">
            <a:extLst>
              <a:ext uri="{DC17D32A-EACC-418D-878C-BE029B5D539F}">
                <a16:creationId xmlns:a16="http://schemas.microsoft.com/office/drawing/2010/main" id="{82AF7B12-BCB3-457E-B217-D4701454EA57}"/>
              </a:ext>
            </a:extLst>
          </p:cNvPr>
          <p:cNvSpPr/>
          <p:nvPr/>
        </p:nvSpPr>
        <p:spPr>
          <a:xfrm flipH="false" flipV="false" rot="0">
            <a:off x="570595" y="525160"/>
            <a:ext cx="3987403" cy="4148413"/>
          </a:xfrm>
          <a:prstGeom prst="donut">
            <a:avLst>
              <a:gd fmla="val 7055" name="adj"/>
            </a:avLst>
          </a:prstGeom>
          <a:noFill/>
          <a:ln cap="flat" w="12700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7" name="">
            <a:extLst>
              <a:ext uri="{E979B079-98C5-453B-A3B8-A757C1D53160}">
                <a16:creationId xmlns:a16="http://schemas.microsoft.com/office/drawing/2010/main" id="{BA7AA370-7CBF-4041-9F3C-AB6B34F59F7D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570595" y="525160"/>
            <a:ext cx="1221343" cy="12502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sp>
        <p:nvSpPr>
          <p:cNvPr id="8" name="">
            <a:extLst>
              <a:ext uri="{7A24FC32-7064-4349-BCE4-841FC1B72E6E}">
                <a16:creationId xmlns:a16="http://schemas.microsoft.com/office/drawing/2010/main" id="{1A7876E1-8BFE-4CCD-B39E-B90B76B86778}"/>
              </a:ext>
            </a:extLst>
          </p:cNvPr>
          <p:cNvSpPr txBox="1"/>
          <p:nvPr/>
        </p:nvSpPr>
        <p:spPr>
          <a:xfrm flipH="false" flipV="false" rot="0">
            <a:off x="771925" y="860621"/>
            <a:ext cx="1905000" cy="552335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0" dirty="0" lang="en-US">
                <a:latin typeface="Averia Serif Libre"/>
              </a:rPr>
              <a:t>Lipsita</a:t>
            </a:r>
          </a:p>
          <a:p>
            <a:pPr>
              <a:defRPr dirty="0" lang="en-US" sz="1500"/>
            </a:pPr>
            <a:r>
              <a:rPr b="0" dirty="0" lang="en-US">
                <a:latin typeface="Averia Serif Libre"/>
              </a:rPr>
              <a:t>Tripathy</a:t>
            </a:r>
            <a:endParaRPr b="0" dirty="0" lang="en-US">
              <a:latin typeface="Averia Serif Libre"/>
            </a:endParaRPr>
          </a:p>
        </p:txBody>
      </p:sp>
      <p:sp>
        <p:nvSpPr>
          <p:cNvPr id="9" name="">
            <a:extLst>
              <a:ext uri="{BC19D9B9-792D-44E8-B23E-9EB201B69399}">
                <a16:creationId xmlns:a16="http://schemas.microsoft.com/office/drawing/2010/main" id="{AA915B67-EDC6-40F6-A2A2-F0B0C366C74A}"/>
              </a:ext>
            </a:extLst>
          </p:cNvPr>
          <p:cNvSpPr txBox="1"/>
          <p:nvPr/>
        </p:nvSpPr>
        <p:spPr>
          <a:xfrm flipH="false" flipV="false" rot="0">
            <a:off x="4454709" y="1758429"/>
            <a:ext cx="4997234" cy="1877901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Former QA Analyst Transitioning to Data Scientist</a:t>
            </a:r>
          </a:p>
          <a:p>
            <a:pPr>
              <a:defRPr dirty="0" lang="en-US" sz="1400"/>
            </a:pP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With a background in 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🎓</a:t>
            </a: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Electronics and Instrumentation Engineering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📊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Passionate about translating data 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     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into actionable insights</a:t>
            </a:r>
          </a:p>
          <a:p>
            <a:pPr>
              <a:defRPr dirty="0" lang="en-US" sz="1400"/>
            </a:pP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🌐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Striving to contribute to a cleaner, healthier future</a:t>
            </a:r>
            <a:endParaRPr b="0" baseline="0" cap="none" dirty="0" i="0" lang="en-US" strike="noStrike" sz="1300" u="none">
              <a:solidFill>
                <a:schemeClr val="tx1"/>
              </a:solidFill>
              <a:latin typeface="Averia Serif Libre"/>
            </a:endParaRPr>
          </a:p>
        </p:txBody>
      </p:sp>
    </p:spTree>
    <p:extLst>
      <p:ext uri="{375DC1F0-587E-4BD7-B877-AFF5ECD84FB3}">
        <p14:creationId xmlns:p14="http://schemas.microsoft.com/office/powerpoint/2010/main" val="1705004733752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2">
    <p:bg>
      <p:bgPr>
        <a:gradFill rotWithShape="1">
          <a:gsLst>
            <a:gs pos="0">
              <a:schemeClr val="accent3">
                <a:tint val="100000"/>
                <a:shade val="50000"/>
                <a:satMod val="120000"/>
              </a:schemeClr>
            </a:gs>
            <a:gs pos="50000">
              <a:schemeClr val="accent3">
                <a:tint val="75000"/>
                <a:shade val="75000"/>
                <a:satMod val="115000"/>
              </a:schemeClr>
            </a:gs>
            <a:gs pos="100000">
              <a:schemeClr val="accent3">
                <a:tint val="50000"/>
                <a:shade val="100000"/>
                <a:satMod val="115000"/>
              </a:schemeClr>
            </a:gs>
          </a:gsLst>
          <a:path path="circle">
            <a:fillToRect b="0" l="10000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A56BE44A-1E92-4084-82F3-54D99C4537A6}">
                <a16:creationId xmlns:a16="http://schemas.microsoft.com/office/drawing/2010/main" id="{54BFBF0A-DAA6-42AE-A455-049309F33B07}"/>
              </a:ext>
            </a:extLst>
          </p:cNvPr>
          <p:cNvSpPr/>
          <p:nvPr>
            <p:ph idx="21" type="title"/>
          </p:nvPr>
        </p:nvSpPr>
        <p:spPr/>
        <p:txBody>
          <a:bodyPr rtlCol="0" vert="horz">
            <a:noAutofit/>
          </a:bodyPr>
          <a:lstStyle/>
          <a:p>
            <a:pPr/>
            <a:r>
              <a:rPr dirty="0" lang="en-US" sz="4000"/>
              <a:t>Problem Statement ?</a:t>
            </a:r>
            <a:endParaRPr dirty="0" lang="en-US" sz="4000"/>
          </a:p>
        </p:txBody>
      </p:sp>
      <p:sp>
        <p:nvSpPr>
          <p:cNvPr id="3" name="Slide Number Placeholder 5">
            <a:extLst>
              <a:ext uri="{37F46328-8D78-4C9C-B769-81E6B111AEC6}">
                <a16:creationId xmlns:a16="http://schemas.microsoft.com/office/drawing/2010/main" id="{AA61C277-3F50-4334-9FD9-A96470C19806}"/>
              </a:ext>
            </a:extLst>
          </p:cNvPr>
          <p:cNvSpPr>
            <a:spLocks noGrp="true"/>
          </p:cNvSpPr>
          <p:nvPr>
            <p:ph idx="20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BF39A66D-B9EF-4E80-85DE-75652EBA5360}" type="slidenum"/>
            <a:endParaRPr dirty="0" lang="en-US"/>
          </a:p>
        </p:txBody>
      </p:sp>
      <p:sp>
        <p:nvSpPr>
          <p:cNvPr hidden="false" id="4" name="">
            <a:extLst>
              <a:ext uri="{613C8FF0-A8DA-459E-B2FF-9FDD4A063DB0}">
                <a16:creationId xmlns:a16="http://schemas.microsoft.com/office/drawing/2010/main" id="{AE63DDB9-2B42-42BC-9A22-AE8723621C1E}"/>
              </a:ext>
            </a:extLst>
          </p:cNvPr>
          <p:cNvSpPr txBox="1">
            <a:spLocks noGrp="true"/>
          </p:cNvSpPr>
          <p:nvPr/>
        </p:nvSpPr>
        <p:spPr>
          <a:xfrm rot="0">
            <a:off x="409575" y="1331823"/>
            <a:ext cx="4276591" cy="1085659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By predicting next-day air quality, how can we empower decisi</a:t>
            </a: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on-makers with actionable insights to implement timely measures and safeguard urban environments effectively?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> 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sp>
        <p:nvSpPr>
          <p:cNvPr hidden="false" id="5" name="">
            <a:extLst>
              <a:ext uri="{E2E60481-FB36-4C3C-85A3-CB1764E18C76}">
                <a16:creationId xmlns:a16="http://schemas.microsoft.com/office/drawing/2010/main" id="{2BA9F091-5A0C-4457-A7F2-2C573682E210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409575" y="2599925"/>
            <a:ext cx="4724400" cy="53340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Proposed</a:t>
            </a:r>
            <a:r>
              <a:rPr dirty="0" lang="en-US" sz="4000">
                <a:solidFill>
                  <a:schemeClr val="accent5"/>
                </a:solidFill>
                <a:latin typeface="Anton"/>
              </a:rPr>
              <a:t> Solution </a:t>
            </a:r>
            <a:endParaRPr dirty="0" lang="en-US" sz="4000">
              <a:solidFill>
                <a:schemeClr val="accent5"/>
              </a:solidFill>
              <a:latin typeface="Anton"/>
            </a:endParaRPr>
          </a:p>
        </p:txBody>
      </p:sp>
      <p:sp>
        <p:nvSpPr>
          <p:cNvPr hidden="false" id="6" name="">
            <a:extLst>
              <a:ext uri="{A1AD8617-A38B-4949-9C9A-F93C6EF60619}">
                <a16:creationId xmlns:a16="http://schemas.microsoft.com/office/drawing/2010/main" id="{1B5CF8AF-9581-4FFF-8438-EFE200D10D64}"/>
              </a:ext>
            </a:extLst>
          </p:cNvPr>
          <p:cNvSpPr txBox="1">
            <a:spLocks noGrp="true"/>
          </p:cNvSpPr>
          <p:nvPr/>
        </p:nvSpPr>
        <p:spPr>
          <a:xfrm rot="0">
            <a:off x="409575" y="3314700"/>
            <a:ext cx="4276591" cy="1085659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Implementing a data-driven model to accurately predict next-day air quality index empowering informed decision-making for a healthier environment.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> 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pic>
        <p:nvPicPr>
          <p:cNvPr id="7" name="">
            <a:extLst>
              <a:ext uri="{12FBAA0A-CBA0-40C3-9CD7-3B1FCC76A5DB}">
                <a16:creationId xmlns:a16="http://schemas.microsoft.com/office/drawing/2010/main" id="{F28F022B-65C8-4BD4-A27E-76CA6A7FCE16}"/>
              </a:ext>
            </a:extLst>
          </p:cNvPr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{202E173A-D66D-4AD7-B6D4-F35C54C25B56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B47299E8-F9C7-4F48-83C0-81C5F0813DD2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4740478" y="538705"/>
            <a:ext cx="4065241" cy="4065241"/>
          </a:xfrm>
          <a:prstGeom prst="ellipse">
            <a:avLst/>
          </a:prstGeom>
          <a:noFill/>
          <a:ln cap="flat" w="11430">
            <a:solidFill>
              <a:srgbClr val="000000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</p:spTree>
    <p:extLst>
      <p:ext uri="{2CF3B70C-25A5-4D45-95F2-BBFF9535B1D5}">
        <p14:creationId xmlns:p14="http://schemas.microsoft.com/office/powerpoint/2010/main" val="1705004733754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8FD21D7A-96B7-4D2F-B3A3-0DBE047AC290}">
                <a16:creationId xmlns:a16="http://schemas.microsoft.com/office/drawing/2010/main" id="{A2795FE3-E671-441F-94A6-FEDAC4F026BA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A5B5C885-0C74-4760-8064-BA04CA375681}">
                <a16:creationId xmlns:a16="http://schemas.microsoft.com/office/drawing/2010/main" id="{FA82822C-A0D2-4E7C-BE20-4E8DCDF89AE3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3059" y="255355"/>
            <a:ext cx="1208655" cy="533400"/>
          </a:xfrm>
        </p:spPr>
        <p:txBody>
          <a:bodyPr rtlCol="0"/>
          <a:lstStyle/>
          <a:p>
            <a:pPr/>
            <a:r>
              <a:rPr dirty="0" lang="en-US"/>
              <a:t>Data</a:t>
            </a:r>
            <a:endParaRPr dirty="0" lang="en-US"/>
          </a:p>
        </p:txBody>
      </p:sp>
      <p:sp>
        <p:nvSpPr>
          <p:cNvPr id="4" name="Slide Number Placeholder 5">
            <a:extLst>
              <a:ext uri="{A8766D07-2F95-4E60-BC7A-6615AB368DA2}">
                <a16:creationId xmlns:a16="http://schemas.microsoft.com/office/drawing/2010/main" id="{33045000-33EB-4CFC-A85A-36BDECE13BB6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2F987202-3A6B-4A6B-B1D9-4D514CF8F1A1}" type="slidenum"/>
            <a:endParaRPr dirty="0" lang="en-US"/>
          </a:p>
        </p:txBody>
      </p:sp>
      <p:pic>
        <p:nvPicPr>
          <p:cNvPr id="5" name="">
            <a:extLst>
              <a:ext uri="{6A287C8C-D194-4353-AE21-47AA25B52F18}">
                <a16:creationId xmlns:a16="http://schemas.microsoft.com/office/drawing/2010/main" id="{65C19FA0-52BD-4DF9-8139-899E91294164}"/>
              </a:ext>
            </a:extLst>
          </p:cNvPr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{8B02F7E9-5EEC-4A7C-B122-7C0F4546FF61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FAA5FEC6-73BF-4CE9-A50C-FC2AA570A530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1611715" y="190947"/>
            <a:ext cx="7068874" cy="4760756"/>
          </a:xfrm>
          <a:prstGeom prst="rect">
            <a:avLst/>
          </a:prstGeom>
          <a:noFill/>
          <a:ln cap="flat" w="19050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sp>
        <p:nvSpPr>
          <p:cNvPr id="6" name="">
            <a:extLst>
              <a:ext uri="{02DBAF05-52A2-43D8-897A-ADDF9CF3D05F}">
                <a16:creationId xmlns:a16="http://schemas.microsoft.com/office/drawing/2010/main" id="{6AD1BD80-362A-4647-B984-AB0BEC6C8680}"/>
              </a:ext>
            </a:extLst>
          </p:cNvPr>
          <p:cNvSpPr txBox="1"/>
          <p:nvPr/>
        </p:nvSpPr>
        <p:spPr>
          <a:xfrm flipH="false" flipV="false" rot="0">
            <a:off x="1604952" y="487070"/>
            <a:ext cx="190500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 sz="1000">
                <a:hlinkClick r:id="rId3"/>
              </a:rPr>
              <a:t>(Kaggle link)</a:t>
            </a:r>
            <a:endParaRPr b="1" dirty="0" lang="en-US" sz="1000">
              <a:hlinkClick r:id="rId4"/>
            </a:endParaRPr>
          </a:p>
        </p:txBody>
      </p:sp>
    </p:spTree>
    <p:extLst>
      <p:ext uri="{11C3C832-E9F7-47EE-89CA-8275CEC8644A}">
        <p14:creationId xmlns:p14="http://schemas.microsoft.com/office/powerpoint/2010/main" val="1705004733755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hade val="50000"/>
                <a:satMod val="120000"/>
              </a:schemeClr>
            </a:gs>
            <a:gs pos="50000">
              <a:schemeClr val="accent3">
                <a:lumMod val="90000"/>
              </a:schemeClr>
            </a:gs>
            <a:gs pos="100000">
              <a:schemeClr val="accent6">
                <a:tint val="50000"/>
                <a:shade val="100000"/>
                <a:satMod val="115000"/>
              </a:schemeClr>
            </a:gs>
          </a:gsLst>
          <a:path path="circle">
            <a:fillToRect b="0" l="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0776CE0E-E06B-4F5C-851F-4270C563D0AF}">
                <a16:creationId xmlns:a16="http://schemas.microsoft.com/office/drawing/2010/main" id="{CD5AEC49-34CA-4688-9534-71FDE097DE82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0E5FE4B4-0F60-4F50-8ECA-15F6D40AB066}">
                <a16:creationId xmlns:a16="http://schemas.microsoft.com/office/drawing/2010/main" id="{E24A1C7D-924D-4E71-BC5C-AD3A59BDCFA6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666551" y="377028"/>
            <a:ext cx="6405705" cy="533400"/>
          </a:xfrm>
        </p:spPr>
        <p:txBody>
          <a:bodyPr rtlCol="0"/>
          <a:lstStyle/>
          <a:p>
            <a:pPr/>
            <a:r>
              <a:rPr b="0" baseline="0" cap="none" dirty="0" i="0" lang="en-US" strike="noStrike" sz="4000" u="none">
                <a:solidFill>
                  <a:schemeClr val="accent5"/>
                </a:solidFill>
                <a:latin typeface="Anton"/>
              </a:rPr>
              <a:t>Unveiling Air Quality Trends</a:t>
            </a:r>
            <a:endParaRPr b="0" baseline="0" cap="none" dirty="0" i="0" lang="en-US" strike="noStrike" sz="4000" u="none">
              <a:solidFill>
                <a:schemeClr val="accent5"/>
              </a:solidFill>
              <a:latin typeface="Anton"/>
            </a:endParaRPr>
          </a:p>
        </p:txBody>
      </p:sp>
      <p:sp>
        <p:nvSpPr>
          <p:cNvPr id="4" name="Slide Number Placeholder 5">
            <a:extLst>
              <a:ext uri="{A8DD3AED-3E52-4CCB-8578-A32B5F240036}">
                <a16:creationId xmlns:a16="http://schemas.microsoft.com/office/drawing/2010/main" id="{9A79DFC2-EB00-4CCC-BBE9-2B1F64395939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0012FB8A-98CE-44BD-9A28-2B9AECCDC69F}" type="slidenum"/>
            <a:endParaRPr dirty="0" lang="en-US"/>
          </a:p>
        </p:txBody>
      </p:sp>
      <p:pic>
        <p:nvPicPr>
          <p:cNvPr id="5" name="">
            <a:extLst>
              <a:ext uri="{3A609EF2-AE58-49F8-B2EC-40839929C02C}">
                <a16:creationId xmlns:a16="http://schemas.microsoft.com/office/drawing/2010/main" id="{DD186114-0768-437D-8DE4-7E088CB1D6F5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01246" y="1096822"/>
            <a:ext cx="7941507" cy="3923719"/>
          </a:xfrm>
          <a:prstGeom prst="rect">
            <a:avLst/>
          </a:prstGeom>
          <a:noFill/>
        </p:spPr>
      </p:pic>
    </p:spTree>
    <p:extLst>
      <p:ext uri="{1268A9F9-FCD1-4310-84BE-F992677BC058}">
        <p14:creationId xmlns:p14="http://schemas.microsoft.com/office/powerpoint/2010/main" val="1705004733756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6">
                <a:tint val="50000"/>
                <a:satMod val="130000"/>
              </a:schemeClr>
            </a:gs>
          </a:gsLst>
          <a:path path="circle">
            <a:fillToRect b="0" l="10000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00060DA5-3B86-43D7-8425-0DADB762C3AD}">
                <a16:creationId xmlns:a16="http://schemas.microsoft.com/office/drawing/2010/main" id="{EFECCE48-0CF1-458B-876F-5CC0035B11D4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1DAF39EC-326C-48D4-A743-F158CC37260D}">
                <a16:creationId xmlns:a16="http://schemas.microsoft.com/office/drawing/2010/main" id="{FC318536-97B8-4721-B18D-7D5DC17B52CA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2623394" y="377028"/>
            <a:ext cx="6405705" cy="533400"/>
          </a:xfrm>
        </p:spPr>
        <p:txBody>
          <a:bodyPr rtlCol="0"/>
          <a:lstStyle/>
          <a:p>
            <a:pPr/>
            <a:r>
              <a:rPr b="0" baseline="0" cap="none" dirty="0" i="0" lang="en-US" strike="noStrike" sz="4000" u="none">
                <a:solidFill>
                  <a:schemeClr val="accent5"/>
                </a:solidFill>
                <a:latin typeface="Anton"/>
              </a:rPr>
              <a:t>Weekly Rhythms</a:t>
            </a:r>
            <a:endParaRPr b="0" baseline="0" cap="none" dirty="0" i="0" lang="en-US" strike="noStrike" sz="4000" u="none">
              <a:solidFill>
                <a:schemeClr val="accent5"/>
              </a:solidFill>
              <a:latin typeface="Anton"/>
            </a:endParaRPr>
          </a:p>
        </p:txBody>
      </p:sp>
      <p:sp>
        <p:nvSpPr>
          <p:cNvPr id="4" name="Slide Number Placeholder 5">
            <a:extLst>
              <a:ext uri="{19353DE4-DE3F-4ABB-8E0C-3C5E2E3A9777}">
                <a16:creationId xmlns:a16="http://schemas.microsoft.com/office/drawing/2010/main" id="{93DD095B-60FD-42E0-9C67-9D497538C221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72536F37-F950-4887-9CFD-E37C34A1CB25}" type="slidenum"/>
            <a:endParaRPr dirty="0" lang="en-US"/>
          </a:p>
        </p:txBody>
      </p:sp>
      <p:pic>
        <p:nvPicPr>
          <p:cNvPr id="5" name="">
            <a:extLst>
              <a:ext uri="{2182661F-A7BC-4643-A4D5-2C50A1584D77}">
                <a16:creationId xmlns:a16="http://schemas.microsoft.com/office/drawing/2010/main" id="{CDD3DE48-20D2-4F36-9344-904D02D0300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26754" y="1114034"/>
            <a:ext cx="7890491" cy="4028617"/>
          </a:xfrm>
          <a:prstGeom prst="rect">
            <a:avLst/>
          </a:prstGeom>
          <a:noFill/>
        </p:spPr>
      </p:pic>
    </p:spTree>
    <p:extLst>
      <p:ext uri="{D5EE6548-FEB8-4B44-B515-61CF3E319FDD}">
        <p14:creationId xmlns:p14="http://schemas.microsoft.com/office/powerpoint/2010/main" val="1705004733757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B8D20CBC-F47B-4804-BFC3-8FDCB169E044}">
                <a16:creationId xmlns:a16="http://schemas.microsoft.com/office/drawing/2010/main" id="{C604E3DC-61C5-4431-8ABA-43B61B618B7A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578892" y="259537"/>
            <a:ext cx="8477250" cy="533400"/>
          </a:xfrm>
        </p:spPr>
        <p:txBody>
          <a:bodyPr rtlCol="0"/>
          <a:lstStyle/>
          <a:p>
            <a:pPr/>
            <a:r>
              <a:rPr dirty="0" lang="en-US" sz="4000"/>
              <a:t>Model </a:t>
            </a:r>
            <a:r>
              <a:rPr dirty="0" err="1" lang="en-US" sz="4000"/>
              <a:t>Comparision</a:t>
            </a:r>
            <a:r>
              <a:rPr dirty="0" lang="en-US" sz="4000"/>
              <a:t> on </a:t>
            </a:r>
            <a:r>
              <a:rPr dirty="0" err="1" lang="en-US" sz="4000"/>
              <a:t>PMAE</a:t>
            </a:r>
            <a:endParaRPr dirty="0" err="1" lang="en-US" sz="4000"/>
          </a:p>
        </p:txBody>
      </p:sp>
      <p:sp>
        <p:nvSpPr>
          <p:cNvPr id="3" name="Slide Number Placeholder 5">
            <a:extLst>
              <a:ext uri="{9651D0C8-9097-42ED-BA13-4828A6F7A4D4}">
                <a16:creationId xmlns:a16="http://schemas.microsoft.com/office/drawing/2010/main" id="{FC48DBB9-D58A-43E8-9C90-E43156718566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13CF2D01-8CCB-4FA8-B657-BBA513B70DA9}" type="slidenum"/>
            <a:endParaRPr dirty="0" lang="en-US"/>
          </a:p>
        </p:txBody>
      </p:sp>
      <p:pic>
        <p:nvPicPr>
          <p:cNvPr id="4" name="">
            <a:extLst>
              <a:ext uri="{A75422E1-413C-4610-B42A-1F9C3C2B9629}">
                <a16:creationId xmlns:a16="http://schemas.microsoft.com/office/drawing/2010/main" id="{31824C98-2A84-44D2-BA72-D9E8F63A3A87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1034491" y="880805"/>
            <a:ext cx="7249534" cy="4349715"/>
          </a:xfrm>
          <a:prstGeom prst="rect">
            <a:avLst/>
          </a:prstGeom>
          <a:noFill/>
        </p:spPr>
      </p:pic>
    </p:spTree>
    <p:extLst>
      <p:ext uri="{C3AF1D19-EBAA-4DA9-BBA1-A52DA7B96207}">
        <p14:creationId xmlns:p14="http://schemas.microsoft.com/office/powerpoint/2010/main" val="1705004733758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155C4783-7A58-496E-BF93-6036F8007DCD}">
                <a16:creationId xmlns:a16="http://schemas.microsoft.com/office/drawing/2010/main" id="{3B46ECD1-46E1-4885-B098-E2C143A4DFD7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2003355" y="246030"/>
            <a:ext cx="8214998" cy="533400"/>
          </a:xfrm>
        </p:spPr>
        <p:txBody>
          <a:bodyPr rtlCol="0"/>
          <a:lstStyle/>
          <a:p>
            <a:pPr/>
            <a:r>
              <a:rPr dirty="0" lang="en-US" sz="4000"/>
              <a:t>Actual Vs. Predicted </a:t>
            </a:r>
            <a:r>
              <a:rPr dirty="0" err="1" lang="en-US" sz="4000"/>
              <a:t>AQI</a:t>
            </a:r>
            <a:endParaRPr dirty="0" err="1" lang="en-US" sz="4000"/>
          </a:p>
        </p:txBody>
      </p:sp>
      <p:sp>
        <p:nvSpPr>
          <p:cNvPr id="3" name="Slide Number Placeholder 5">
            <a:extLst>
              <a:ext uri="{594E87AF-1FDE-40EE-A94C-A4295489040A}">
                <a16:creationId xmlns:a16="http://schemas.microsoft.com/office/drawing/2010/main" id="{1D62E3D1-B9C7-44AF-A7B4-29DA345B1640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9EFF8D51-994F-49A5-AFD9-C3DEE9C2DD04}" type="slidenum"/>
            <a:endParaRPr dirty="0" lang="en-US"/>
          </a:p>
        </p:txBody>
      </p:sp>
      <p:pic>
        <p:nvPicPr>
          <p:cNvPr id="4" name="">
            <a:extLst>
              <a:ext uri="{442A4FFD-FF05-4545-9418-A0FB7000E119}">
                <a16:creationId xmlns:a16="http://schemas.microsoft.com/office/drawing/2010/main" id="{17F7461A-DD86-46FC-AF3C-729FCB0F062E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 flipH="false" flipV="false" rot="0">
            <a:off x="1021613" y="882186"/>
            <a:ext cx="7100772" cy="4260465"/>
          </a:xfrm>
          <a:prstGeom prst="rect">
            <a:avLst/>
          </a:prstGeom>
          <a:noFill/>
        </p:spPr>
      </p:pic>
    </p:spTree>
    <p:extLst>
      <p:ext uri="{CE4E999A-6008-44F9-ADC3-47EC5E087C7E}">
        <p14:creationId xmlns:p14="http://schemas.microsoft.com/office/powerpoint/2010/main" val="1705004733759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5">
                <a:tint val="100000"/>
                <a:satMod val="130000"/>
              </a:schemeClr>
            </a:gs>
            <a:gs pos="50000">
              <a:schemeClr val="accent5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path path="circle">
            <a:fillToRect b="0" l="10000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7734360B-A425-46A3-9924-010601A6CC1F}">
                <a16:creationId xmlns:a16="http://schemas.microsoft.com/office/drawing/2010/main" id="{5ECCCAAF-AB58-4777-A8EC-44C1DB7D9561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E2D7F9BE-482C-4451-B878-5FAEF4552C2E}" type="slidenum"/>
            <a:endParaRPr dirty="0" lang="en-US"/>
          </a:p>
        </p:txBody>
      </p:sp>
      <p:sp>
        <p:nvSpPr>
          <p:cNvPr hidden="false" id="3" name="">
            <a:extLst>
              <a:ext uri="{52B6A5E5-E393-4678-BFA7-0DE7F858F87C}">
                <a16:creationId xmlns:a16="http://schemas.microsoft.com/office/drawing/2010/main" id="{2243E958-3BA7-463F-B7AA-2E42EEB3861D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2510447" y="119643"/>
            <a:ext cx="4556607" cy="345157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Feature Importance</a:t>
            </a:r>
            <a:endParaRPr dirty="0" lang="en-US" sz="4000">
              <a:solidFill>
                <a:schemeClr val="accent5"/>
              </a:solidFill>
              <a:latin typeface="Anton"/>
            </a:endParaRPr>
          </a:p>
        </p:txBody>
      </p:sp>
      <p:pic>
        <p:nvPicPr>
          <p:cNvPr id="4" name="">
            <a:extLst>
              <a:ext uri="{8676659A-D7F8-4D86-874D-68A395A564D0}">
                <a16:creationId xmlns:a16="http://schemas.microsoft.com/office/drawing/2010/main" id="{C85CD584-5110-403E-BC7B-31E9554CBBF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70430" y="781964"/>
            <a:ext cx="7651375" cy="4087625"/>
          </a:xfrm>
          <a:prstGeom prst="rect">
            <a:avLst/>
          </a:prstGeom>
          <a:noFill/>
        </p:spPr>
      </p:pic>
    </p:spTree>
    <p:extLst>
      <p:ext uri="{2FCA7ED9-A12A-4698-92CD-29EE27A6D22B}">
        <p14:creationId xmlns:p14="http://schemas.microsoft.com/office/powerpoint/2010/main" val="1705004733760"/>
      </p:ext>
    </p:extLst>
  </p:cSld>
  <p:clrMapOvr>
    <a:masterClrMapping/>
  </p:clrMapOvr>
</p:sld>
</file>

<file path=ppt/tags/tag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  <p:tag name="fontWeight:7:0:0" val="2"/>
</p:tagLst>
</file>

<file path=ppt/tags/tag10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1:0:0" val="2"/>
</p:tagLst>
</file>

<file path=ppt/tags/tag1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4:0:0" val="2"/>
  <p:tag name="fontWeight:12:0:0" val="2"/>
  <p:tag name="fontWeight:8:0:0" val="2"/>
  <p:tag name="fontWeight:6:0:0" val="2"/>
  <p:tag name="fontWeight:16:0:0" val="2"/>
  <p:tag name="fontWeight:10:0:0" val="2"/>
  <p:tag name="fontWeight:18:0:0" val="2"/>
</p:tagLst>
</file>

<file path=ppt/tags/tag13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3:0:0" val="2"/>
  <p:tag name="fontWeight:8:0:0" val="2"/>
  <p:tag name="fontWeight:6:0:0" val="2"/>
  <p:tag name="fontWeight:17:0:0" val="2"/>
</p:tagLst>
</file>

<file path=ppt/tags/tag14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5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9:0:0" val="2"/>
  <p:tag name="fontWeight:5:0:0" val="2"/>
  <p:tag name="fontWeight:7:0:0" val="2"/>
  <p:tag name="fontWeight:11:0:0" val="2"/>
</p:tagLst>
</file>

<file path=ppt/tags/tag16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7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</p:tagLst>
</file>

<file path=ppt/tags/tag18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3:0:0" val="2"/>
  <p:tag name="fontWeight:12:0:0" val="2"/>
  <p:tag name="fontWeight:8:0:0" val="2"/>
  <p:tag name="fontWeight:10:0:0" val="2"/>
</p:tagLst>
</file>

<file path=ppt/tags/tag19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9:0:0" val="2"/>
  <p:tag name="fontWeight:5:0:0" val="2"/>
  <p:tag name="fontWeight:7:0:0" val="2"/>
  <p:tag name="fontWeight:11:0:0" val="2"/>
</p:tagLst>
</file>

<file path=ppt/tags/tag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  <p:tag name="fontWeight:20:0:0" val="2"/>
  <p:tag name="fontWeight:14:0:0" val="2"/>
  <p:tag name="fontWeight:12:0:0" val="2"/>
  <p:tag name="fontWeight:8:0:0" val="2"/>
  <p:tag name="fontWeight:6:0:0" val="2"/>
  <p:tag name="fontWeight:16:0:0" val="2"/>
  <p:tag name="fontWeight:10:0:0" val="2"/>
  <p:tag name="fontWeight:18:0:0" val="2"/>
</p:tagLst>
</file>

<file path=ppt/tags/tag20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webfont5" val="Rubik-light"/>
</p:tagLst>
</file>

<file path=ppt/tags/tag3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4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7:0:0" val="2"/>
</p:tagLst>
</file>

<file path=ppt/tags/tag5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3:0:0" val="2"/>
  <p:tag name="fontWeight:12:0:0" val="2"/>
  <p:tag name="fontWeight:8:0:0" val="2"/>
  <p:tag name="fontWeight:10:0:0" val="2"/>
</p:tagLst>
</file>

<file path=ppt/tags/tag6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  <p:tag name="fontWeight:9:0:0" val="2"/>
  <p:tag name="fontWeight:7:0:0" val="2"/>
  <p:tag name="fontWeight:10:0:0" val="2"/>
</p:tagLst>
</file>

<file path=ppt/tags/tag7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</p:tagLst>
</file>

<file path=ppt/tags/tag8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5:0:0" val="2"/>
</p:tagLst>
</file>

<file path=ppt/tags/tag9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5:0:0" val="2"/>
</p:tagLst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3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d0a1"/>
      </a:accent1>
      <a:accent2>
        <a:srgbClr val="b7afa3"/>
      </a:accent2>
      <a:accent3>
        <a:srgbClr val="d0e9e8"/>
      </a:accent3>
      <a:accent4>
        <a:srgbClr val="e5f3f2"/>
      </a:accent4>
      <a:accent5>
        <a:srgbClr val="6d929b"/>
      </a:accent5>
      <a:accent6>
        <a:srgbClr val="f5fafa"/>
      </a:accent6>
      <a:hlink>
        <a:srgbClr val="6d929b"/>
      </a:hlink>
      <a:folHlink>
        <a:srgbClr val="acd1e9"/>
      </a:folHlink>
    </a:clrScheme>
    <a:fontScheme name="Zoho - UX Research">
      <a:majorFont>
        <a:latin typeface="Anton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3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d0a1"/>
      </a:accent1>
      <a:accent2>
        <a:srgbClr val="b7afa3"/>
      </a:accent2>
      <a:accent3>
        <a:srgbClr val="d0e9e8"/>
      </a:accent3>
      <a:accent4>
        <a:srgbClr val="e5f3f2"/>
      </a:accent4>
      <a:accent5>
        <a:srgbClr val="6d929b"/>
      </a:accent5>
      <a:accent6>
        <a:srgbClr val="f5fafa"/>
      </a:accent6>
      <a:hlink>
        <a:srgbClr val="6d929b"/>
      </a:hlink>
      <a:folHlink>
        <a:srgbClr val="acd1e9"/>
      </a:folHlink>
    </a:clrScheme>
    <a:fontScheme name="Zoho - UX Research">
      <a:majorFont>
        <a:latin typeface="Anton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2024-01-04T10:42:51Z</dcterms:created>
  <dcterms:modified xsi:type="dcterms:W3CDTF">2024-01-11T12:18:33Z</dcterms:modified>
</cp:coreProperties>
</file>